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handoutMasterIdLst>
    <p:handoutMasterId r:id="rId26"/>
  </p:handoutMasterIdLst>
  <p:sldIdLst>
    <p:sldId id="258" r:id="rId5"/>
    <p:sldId id="329" r:id="rId6"/>
    <p:sldId id="328" r:id="rId7"/>
    <p:sldId id="330" r:id="rId8"/>
    <p:sldId id="332" r:id="rId9"/>
    <p:sldId id="344" r:id="rId10"/>
    <p:sldId id="345" r:id="rId11"/>
    <p:sldId id="346" r:id="rId12"/>
    <p:sldId id="339" r:id="rId13"/>
    <p:sldId id="333" r:id="rId14"/>
    <p:sldId id="347" r:id="rId15"/>
    <p:sldId id="334" r:id="rId16"/>
    <p:sldId id="335" r:id="rId17"/>
    <p:sldId id="337" r:id="rId18"/>
    <p:sldId id="336" r:id="rId19"/>
    <p:sldId id="340" r:id="rId20"/>
    <p:sldId id="341" r:id="rId21"/>
    <p:sldId id="342" r:id="rId22"/>
    <p:sldId id="343" r:id="rId23"/>
    <p:sldId id="348"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62" userDrawn="1">
          <p15:clr>
            <a:srgbClr val="A4A3A4"/>
          </p15:clr>
        </p15:guide>
        <p15:guide id="2" pos="234" userDrawn="1">
          <p15:clr>
            <a:srgbClr val="A4A3A4"/>
          </p15:clr>
        </p15:guide>
        <p15:guide id="3" pos="7446" userDrawn="1">
          <p15:clr>
            <a:srgbClr val="A4A3A4"/>
          </p15:clr>
        </p15:guide>
        <p15:guide id="4" orient="horz" pos="36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ninger,Tassilo (HP BioP Mamm) BIB-DE-B" initials="H(BMBDB" lastIdx="1" clrIdx="0">
    <p:extLst>
      <p:ext uri="{19B8F6BF-5375-455C-9EA6-DF929625EA0E}">
        <p15:presenceInfo xmlns:p15="http://schemas.microsoft.com/office/powerpoint/2012/main" userId="S::tassilo.henninger@boehringer-ingelheim.com::96a94b0b-f313-4c74-95a4-4d9f621660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2B0999-5E39-4F65-959F-34A2E32CB174}" v="226" dt="2022-06-19T19:44:48.1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9" autoAdjust="0"/>
    <p:restoredTop sz="84343" autoAdjust="0"/>
  </p:normalViewPr>
  <p:slideViewPr>
    <p:cSldViewPr snapToGrid="0" snapToObjects="1">
      <p:cViewPr varScale="1">
        <p:scale>
          <a:sx n="105" d="100"/>
          <a:sy n="105" d="100"/>
        </p:scale>
        <p:origin x="1109" y="72"/>
      </p:cViewPr>
      <p:guideLst>
        <p:guide orient="horz" pos="1162"/>
        <p:guide pos="234"/>
        <p:guide pos="7446"/>
        <p:guide orient="horz" pos="3612"/>
      </p:guideLst>
    </p:cSldViewPr>
  </p:slideViewPr>
  <p:notesTextViewPr>
    <p:cViewPr>
      <p:scale>
        <a:sx n="1" d="1"/>
        <a:sy n="1" d="1"/>
      </p:scale>
      <p:origin x="0" y="0"/>
    </p:cViewPr>
  </p:notesTextViewPr>
  <p:notesViewPr>
    <p:cSldViewPr snapToGrid="0" snapToObjects="1">
      <p:cViewPr varScale="1">
        <p:scale>
          <a:sx n="80" d="100"/>
          <a:sy n="80" d="100"/>
        </p:scale>
        <p:origin x="3918" y="1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DE3070D4-7360-443D-A1F7-5D78FC27E0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a:extLst>
              <a:ext uri="{FF2B5EF4-FFF2-40B4-BE49-F238E27FC236}">
                <a16:creationId xmlns:a16="http://schemas.microsoft.com/office/drawing/2014/main" id="{A0C4ADE9-F988-449E-BA28-E7AC782B42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646470-C6E6-4225-982F-DF62FC25082F}" type="datetimeFigureOut">
              <a:rPr lang="de-DE" smtClean="0"/>
              <a:t>25.06.2022</a:t>
            </a:fld>
            <a:endParaRPr lang="de-DE"/>
          </a:p>
        </p:txBody>
      </p:sp>
      <p:sp>
        <p:nvSpPr>
          <p:cNvPr id="4" name="Fußzeilenplatzhalter 3">
            <a:extLst>
              <a:ext uri="{FF2B5EF4-FFF2-40B4-BE49-F238E27FC236}">
                <a16:creationId xmlns:a16="http://schemas.microsoft.com/office/drawing/2014/main" id="{5BEFD680-0020-4DAC-9565-DA8CFCF97D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18450A26-CB08-4CB2-BC1C-0B75659FB39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92C897-68E2-47F4-967B-643ED18E3A27}" type="slidenum">
              <a:rPr lang="de-DE" smtClean="0"/>
              <a:t>‹#›</a:t>
            </a:fld>
            <a:endParaRPr lang="de-DE"/>
          </a:p>
        </p:txBody>
      </p:sp>
    </p:spTree>
    <p:extLst>
      <p:ext uri="{BB962C8B-B14F-4D97-AF65-F5344CB8AC3E}">
        <p14:creationId xmlns:p14="http://schemas.microsoft.com/office/powerpoint/2010/main" val="11604634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ADFD46-CF44-49E3-A80F-AF7E82E50300}" type="datetimeFigureOut">
              <a:rPr lang="de-DE" smtClean="0"/>
              <a:t>25.06.2022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324853" y="4400550"/>
            <a:ext cx="6208294"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A92E0A-41DB-45C8-ACC8-54C35AD19B9B}" type="slidenum">
              <a:rPr lang="de-DE" smtClean="0"/>
              <a:t>‹#›</a:t>
            </a:fld>
            <a:endParaRPr lang="de-DE"/>
          </a:p>
        </p:txBody>
      </p:sp>
    </p:spTree>
    <p:extLst>
      <p:ext uri="{BB962C8B-B14F-4D97-AF65-F5344CB8AC3E}">
        <p14:creationId xmlns:p14="http://schemas.microsoft.com/office/powerpoint/2010/main" val="619391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180975" indent="-180975"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360363" indent="-180975"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541338" indent="-180975"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722313"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Generative_adversarial_network" TargetMode="External"/><Relationship Id="rId7" Type="http://schemas.openxmlformats.org/officeDocument/2006/relationships/hyperlink" Target="https://en.wikipedia.org/wiki/Zero-sum_game"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Deepfake#cite_note-:16-62" TargetMode="External"/><Relationship Id="rId5" Type="http://schemas.openxmlformats.org/officeDocument/2006/relationships/hyperlink" Target="https://en.wikipedia.org/wiki/General_adversarial_network" TargetMode="External"/><Relationship Id="rId4" Type="http://schemas.openxmlformats.org/officeDocument/2006/relationships/hyperlink" Target="https://en.wikipedia.org/wiki/Deepfake#cite_note-:15-61"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preceding image, we can see  that the input image is represented as a block in the bottleneck layer that is used to reconstruct the image. The image goes through multiple convolutions to fetch the bottleneck representation (which is the Bottleneck layer  that is obtained by passing through Encoder ) and the bottleneck representation is up-scaled to fetch the original image (the o </a:t>
            </a:r>
            <a:r>
              <a:rPr lang="en-US" dirty="0" err="1"/>
              <a:t>riginal</a:t>
            </a:r>
            <a:r>
              <a:rPr lang="en-US" dirty="0"/>
              <a:t> image is reconstructed by passing through  the decoder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Muli"/>
              </a:rPr>
              <a:t>low-dimensional latent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effectLst/>
              <a:latin typeface="Mul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The latent representation contains key features about their facial features and body posture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A popular upgrade to this architecture attaches a </a:t>
            </a:r>
            <a:r>
              <a:rPr lang="en-US" b="0" i="0" u="none" strike="noStrike" dirty="0">
                <a:solidFill>
                  <a:srgbClr val="0645AD"/>
                </a:solidFill>
                <a:effectLst/>
                <a:latin typeface="Arial" panose="020B0604020202020204" pitchFamily="34" charset="0"/>
                <a:hlinkClick r:id="rId3" tooltip="Generative adversarial network"/>
              </a:rPr>
              <a:t>generative adversarial network</a:t>
            </a:r>
            <a:r>
              <a:rPr lang="en-US" b="0" i="0" dirty="0">
                <a:solidFill>
                  <a:srgbClr val="202122"/>
                </a:solidFill>
                <a:effectLst/>
                <a:latin typeface="Arial" panose="020B0604020202020204" pitchFamily="34" charset="0"/>
              </a:rPr>
              <a:t> to the decoder.</a:t>
            </a:r>
            <a:r>
              <a:rPr lang="en-US" b="0" i="0" u="none" strike="noStrike" baseline="30000" dirty="0">
                <a:solidFill>
                  <a:srgbClr val="0645AD"/>
                </a:solidFill>
                <a:effectLst/>
                <a:latin typeface="Arial" panose="020B0604020202020204" pitchFamily="34" charset="0"/>
                <a:hlinkClick r:id="rId4"/>
              </a:rPr>
              <a:t>[61]</a:t>
            </a:r>
            <a:r>
              <a:rPr lang="en-US" b="0" i="0" dirty="0">
                <a:solidFill>
                  <a:srgbClr val="202122"/>
                </a:solidFill>
                <a:effectLst/>
                <a:latin typeface="Arial" panose="020B0604020202020204" pitchFamily="34" charset="0"/>
              </a:rPr>
              <a:t> A </a:t>
            </a:r>
            <a:r>
              <a:rPr lang="en-US" b="0" i="0" u="none" strike="noStrike" dirty="0">
                <a:solidFill>
                  <a:srgbClr val="0645AD"/>
                </a:solidFill>
                <a:effectLst/>
                <a:latin typeface="Arial" panose="020B0604020202020204" pitchFamily="34" charset="0"/>
                <a:hlinkClick r:id="rId5" tooltip="General adversarial network"/>
              </a:rPr>
              <a:t>GAN</a:t>
            </a:r>
            <a:r>
              <a:rPr lang="en-US" b="0" i="0" dirty="0">
                <a:solidFill>
                  <a:srgbClr val="202122"/>
                </a:solidFill>
                <a:effectLst/>
                <a:latin typeface="Arial" panose="020B0604020202020204" pitchFamily="34" charset="0"/>
              </a:rPr>
              <a:t> trains a generator, in this case the decoder, and a discriminator in an adversarial relationship.</a:t>
            </a:r>
            <a:r>
              <a:rPr lang="en-US" b="0" i="0" u="none" strike="noStrike" baseline="30000" dirty="0">
                <a:solidFill>
                  <a:srgbClr val="0645AD"/>
                </a:solidFill>
                <a:effectLst/>
                <a:latin typeface="Arial" panose="020B0604020202020204" pitchFamily="34" charset="0"/>
                <a:hlinkClick r:id="rId4"/>
              </a:rPr>
              <a:t>[61]</a:t>
            </a:r>
            <a:r>
              <a:rPr lang="en-US" b="0" i="0" dirty="0">
                <a:solidFill>
                  <a:srgbClr val="202122"/>
                </a:solidFill>
                <a:effectLst/>
                <a:latin typeface="Arial" panose="020B0604020202020204" pitchFamily="34" charset="0"/>
              </a:rPr>
              <a:t> The generator creates new images from the latent representation of the source material, while the discriminator attempts to determine whether or not the image is generated.</a:t>
            </a:r>
            <a:r>
              <a:rPr lang="en-US" b="0" i="0" u="none" strike="noStrike" baseline="30000" dirty="0">
                <a:solidFill>
                  <a:srgbClr val="0645AD"/>
                </a:solidFill>
                <a:effectLst/>
                <a:latin typeface="Arial" panose="020B0604020202020204" pitchFamily="34" charset="0"/>
                <a:hlinkClick r:id="rId4"/>
              </a:rPr>
              <a:t>[61]</a:t>
            </a:r>
            <a:r>
              <a:rPr lang="en-US" b="0" i="0" dirty="0">
                <a:solidFill>
                  <a:srgbClr val="202122"/>
                </a:solidFill>
                <a:effectLst/>
                <a:latin typeface="Arial" panose="020B0604020202020204" pitchFamily="34" charset="0"/>
              </a:rPr>
              <a:t> This causes the generator to create images that mimic reality extremely well as any defects would be caught by the discriminator.</a:t>
            </a:r>
            <a:r>
              <a:rPr lang="en-US" b="0" i="0" u="none" strike="noStrike" baseline="30000" dirty="0">
                <a:solidFill>
                  <a:srgbClr val="0645AD"/>
                </a:solidFill>
                <a:effectLst/>
                <a:latin typeface="Arial" panose="020B0604020202020204" pitchFamily="34" charset="0"/>
                <a:hlinkClick r:id="rId6"/>
              </a:rPr>
              <a:t>[62]</a:t>
            </a:r>
            <a:r>
              <a:rPr lang="en-US" b="0" i="0" dirty="0">
                <a:solidFill>
                  <a:srgbClr val="202122"/>
                </a:solidFill>
                <a:effectLst/>
                <a:latin typeface="Arial" panose="020B0604020202020204" pitchFamily="34" charset="0"/>
              </a:rPr>
              <a:t> Both algorithms improve constantly in a </a:t>
            </a:r>
            <a:r>
              <a:rPr lang="en-US" b="0" i="0" u="none" strike="noStrike" dirty="0">
                <a:solidFill>
                  <a:srgbClr val="0645AD"/>
                </a:solidFill>
                <a:effectLst/>
                <a:latin typeface="Arial" panose="020B0604020202020204" pitchFamily="34" charset="0"/>
                <a:hlinkClick r:id="rId7" tooltip="Zero-sum game"/>
              </a:rPr>
              <a:t>zero sum game</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4"/>
              </a:rPr>
              <a:t>[61]</a:t>
            </a:r>
            <a:r>
              <a:rPr lang="en-US" b="0" i="0" dirty="0">
                <a:solidFill>
                  <a:srgbClr val="202122"/>
                </a:solidFill>
                <a:effectLst/>
                <a:latin typeface="Arial" panose="020B0604020202020204" pitchFamily="34" charset="0"/>
              </a:rPr>
              <a:t> This makes deepfakes difficult to combat as they are constantly evolving; any time a defect is determined, it can be corrected</a:t>
            </a:r>
            <a:endParaRPr lang="en-US" b="1" i="0" dirty="0">
              <a:effectLst/>
              <a:latin typeface="Muli"/>
            </a:endParaRPr>
          </a:p>
          <a:p>
            <a:endParaRPr lang="en-US" dirty="0"/>
          </a:p>
        </p:txBody>
      </p:sp>
      <p:sp>
        <p:nvSpPr>
          <p:cNvPr id="4" name="Slide Number Placeholder 3"/>
          <p:cNvSpPr>
            <a:spLocks noGrp="1"/>
          </p:cNvSpPr>
          <p:nvPr>
            <p:ph type="sldNum" sz="quarter" idx="5"/>
          </p:nvPr>
        </p:nvSpPr>
        <p:spPr/>
        <p:txBody>
          <a:bodyPr/>
          <a:lstStyle/>
          <a:p>
            <a:fld id="{F8A92E0A-41DB-45C8-ACC8-54C35AD19B9B}" type="slidenum">
              <a:rPr lang="de-DE" smtClean="0"/>
              <a:t>3</a:t>
            </a:fld>
            <a:endParaRPr lang="de-DE"/>
          </a:p>
        </p:txBody>
      </p:sp>
    </p:spTree>
    <p:extLst>
      <p:ext uri="{BB962C8B-B14F-4D97-AF65-F5344CB8AC3E}">
        <p14:creationId xmlns:p14="http://schemas.microsoft.com/office/powerpoint/2010/main" val="4150345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A92E0A-41DB-45C8-ACC8-54C35AD19B9B}" type="slidenum">
              <a:rPr lang="de-DE" smtClean="0"/>
              <a:t>7</a:t>
            </a:fld>
            <a:endParaRPr lang="de-DE"/>
          </a:p>
        </p:txBody>
      </p:sp>
    </p:spTree>
    <p:extLst>
      <p:ext uri="{BB962C8B-B14F-4D97-AF65-F5344CB8AC3E}">
        <p14:creationId xmlns:p14="http://schemas.microsoft.com/office/powerpoint/2010/main" val="2269490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Define the face cascade, which draws a bounding box around the face in an image. (OpenCV Utilities)</a:t>
            </a:r>
          </a:p>
          <a:p>
            <a:pPr marL="342900" indent="-342900">
              <a:buFont typeface="+mj-lt"/>
              <a:buAutoNum type="arabicPeriod"/>
            </a:pPr>
            <a:endParaRPr lang="en-US" dirty="0"/>
          </a:p>
          <a:p>
            <a:pPr marL="342900" indent="-342900">
              <a:buFont typeface="+mj-lt"/>
              <a:buAutoNum type="arabicPeriod"/>
            </a:pPr>
            <a:r>
              <a:rPr lang="de-DE" dirty="0" err="1"/>
              <a:t>dataloader</a:t>
            </a:r>
            <a:r>
              <a:rPr lang="de-DE" dirty="0"/>
              <a:t> : </a:t>
            </a:r>
            <a:r>
              <a:rPr lang="de-DE" dirty="0" err="1"/>
              <a:t>distorte</a:t>
            </a:r>
            <a:r>
              <a:rPr lang="de-DE" dirty="0"/>
              <a:t> </a:t>
            </a:r>
            <a:r>
              <a:rPr lang="de-DE" dirty="0" err="1"/>
              <a:t>images</a:t>
            </a:r>
            <a:r>
              <a:rPr lang="de-DE" dirty="0"/>
              <a:t> (</a:t>
            </a:r>
            <a:r>
              <a:rPr lang="de-DE" dirty="0" err="1"/>
              <a:t>wraped</a:t>
            </a:r>
            <a:r>
              <a:rPr lang="de-DE" dirty="0"/>
              <a:t> </a:t>
            </a:r>
            <a:r>
              <a:rPr lang="de-DE" dirty="0" err="1"/>
              <a:t>version</a:t>
            </a:r>
            <a:r>
              <a:rPr lang="de-DE" dirty="0"/>
              <a:t>)</a:t>
            </a:r>
            <a:r>
              <a:rPr lang="en-US" dirty="0"/>
              <a:t> </a:t>
            </a:r>
          </a:p>
          <a:p>
            <a:pPr marL="606425" lvl="1" indent="-342900">
              <a:buFont typeface="+mj-lt"/>
              <a:buAutoNum type="arabicPeriod"/>
            </a:pPr>
            <a:r>
              <a:rPr lang="en-US" dirty="0"/>
              <a:t>This is an augmentation function for warping (distorting) faces. We are giving distorted faces as input to the autoencoder and trying to predict regular faces. The advantage of warping is that not only does it increase our training data size but also acts as a </a:t>
            </a:r>
            <a:r>
              <a:rPr lang="en-US" dirty="0" err="1"/>
              <a:t>regularizer</a:t>
            </a:r>
            <a:r>
              <a:rPr lang="en-US" dirty="0"/>
              <a:t> to the network, which is forced to understand key facial features despite being given a distorted face. </a:t>
            </a:r>
          </a:p>
          <a:p>
            <a:endParaRPr lang="en-US" dirty="0"/>
          </a:p>
        </p:txBody>
      </p:sp>
      <p:sp>
        <p:nvSpPr>
          <p:cNvPr id="4" name="Slide Number Placeholder 3"/>
          <p:cNvSpPr>
            <a:spLocks noGrp="1"/>
          </p:cNvSpPr>
          <p:nvPr>
            <p:ph type="sldNum" sz="quarter" idx="5"/>
          </p:nvPr>
        </p:nvSpPr>
        <p:spPr/>
        <p:txBody>
          <a:bodyPr/>
          <a:lstStyle/>
          <a:p>
            <a:fld id="{F8A92E0A-41DB-45C8-ACC8-54C35AD19B9B}" type="slidenum">
              <a:rPr lang="de-DE" smtClean="0"/>
              <a:t>8</a:t>
            </a:fld>
            <a:endParaRPr lang="de-DE"/>
          </a:p>
        </p:txBody>
      </p:sp>
    </p:spTree>
    <p:extLst>
      <p:ext uri="{BB962C8B-B14F-4D97-AF65-F5344CB8AC3E}">
        <p14:creationId xmlns:p14="http://schemas.microsoft.com/office/powerpoint/2010/main" val="3761411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effectLst/>
                <a:latin typeface="Open Sans" panose="020B0606030504020204" pitchFamily="34" charset="0"/>
              </a:rPr>
              <a:t>We will zero pad the original </a:t>
            </a:r>
            <a:r>
              <a:rPr lang="en-US" b="0" i="0" u="none" strike="noStrike" dirty="0">
                <a:effectLst/>
                <a:latin typeface="MathJax_Main"/>
              </a:rPr>
              <a:t>3×3</a:t>
            </a:r>
            <a:r>
              <a:rPr lang="en-US" b="0" i="0" dirty="0">
                <a:effectLst/>
                <a:latin typeface="Open Sans" panose="020B0606030504020204" pitchFamily="34" charset="0"/>
              </a:rPr>
              <a:t> image, and place the paddings on all sides of the pixels. These are represented as the white squares. This way we went from the original image to a </a:t>
            </a:r>
            <a:r>
              <a:rPr lang="en-US" b="0" i="0" u="none" strike="noStrike" dirty="0">
                <a:effectLst/>
                <a:latin typeface="MathJax_Main"/>
              </a:rPr>
              <a:t>7×7</a:t>
            </a:r>
            <a:r>
              <a:rPr lang="en-US" b="0" i="0" dirty="0">
                <a:effectLst/>
                <a:latin typeface="Open Sans" panose="020B0606030504020204" pitchFamily="34" charset="0"/>
              </a:rPr>
              <a:t> image that is zero padded image.</a:t>
            </a:r>
          </a:p>
          <a:p>
            <a:pPr algn="l">
              <a:buFont typeface="Arial" panose="020B0604020202020204" pitchFamily="34" charset="0"/>
              <a:buChar char="•"/>
            </a:pPr>
            <a:r>
              <a:rPr lang="en-US" b="0" i="0" dirty="0">
                <a:effectLst/>
                <a:latin typeface="Open Sans" panose="020B0606030504020204" pitchFamily="34" charset="0"/>
              </a:rPr>
              <a:t>Then, we will have a </a:t>
            </a:r>
            <a:r>
              <a:rPr lang="en-US" b="0" i="0" u="none" strike="noStrike" dirty="0">
                <a:effectLst/>
                <a:latin typeface="MathJax_Main"/>
              </a:rPr>
              <a:t>3×3</a:t>
            </a:r>
            <a:r>
              <a:rPr lang="en-US" b="0" i="0" dirty="0">
                <a:effectLst/>
                <a:latin typeface="Open Sans" panose="020B0606030504020204" pitchFamily="34" charset="0"/>
              </a:rPr>
              <a:t> convolution filter (</a:t>
            </a:r>
            <a:r>
              <a:rPr lang="en-US" b="0" i="1" dirty="0">
                <a:effectLst/>
                <a:latin typeface="Open Sans" panose="020B0606030504020204" pitchFamily="34" charset="0"/>
              </a:rPr>
              <a:t>kernel</a:t>
            </a:r>
            <a:r>
              <a:rPr lang="en-US" b="0" i="0" dirty="0">
                <a:effectLst/>
                <a:latin typeface="Open Sans" panose="020B0606030504020204" pitchFamily="34" charset="0"/>
              </a:rPr>
              <a:t>) that we will use to produce our output. Note that this filter is shown as a grey square (</a:t>
            </a:r>
            <a:r>
              <a:rPr lang="en-US" b="0" i="0" u="none" strike="noStrike" dirty="0">
                <a:effectLst/>
                <a:latin typeface="MathJax_Main"/>
              </a:rPr>
              <a:t>3×3</a:t>
            </a:r>
            <a:r>
              <a:rPr lang="en-US" b="0" i="0" dirty="0">
                <a:effectLst/>
                <a:latin typeface="Open Sans" panose="020B0606030504020204" pitchFamily="34" charset="0"/>
              </a:rPr>
              <a:t>) that is moving across the image.</a:t>
            </a:r>
          </a:p>
          <a:p>
            <a:pPr algn="l">
              <a:buFont typeface="Arial" panose="020B0604020202020204" pitchFamily="34" charset="0"/>
              <a:buChar char="•"/>
            </a:pPr>
            <a:r>
              <a:rPr lang="en-US" b="0" i="0" dirty="0">
                <a:effectLst/>
                <a:latin typeface="Open Sans" panose="020B0606030504020204" pitchFamily="34" charset="0"/>
              </a:rPr>
              <a:t>By moving the kernel, we can see that at that particular position, it will generate one output element (pixel) of the output feature map on the top (</a:t>
            </a:r>
            <a:r>
              <a:rPr lang="en-US" b="0" i="0" u="none" strike="noStrike" dirty="0">
                <a:effectLst/>
                <a:latin typeface="MathJax_Main"/>
              </a:rPr>
              <a:t>5×5</a:t>
            </a:r>
            <a:r>
              <a:rPr lang="en-US" b="0" i="0" dirty="0">
                <a:effectLst/>
                <a:latin typeface="Open Sans" panose="020B0606030504020204" pitchFamily="34" charset="0"/>
              </a:rPr>
              <a:t>).</a:t>
            </a:r>
          </a:p>
          <a:p>
            <a:endParaRPr lang="en-US" dirty="0"/>
          </a:p>
        </p:txBody>
      </p:sp>
      <p:sp>
        <p:nvSpPr>
          <p:cNvPr id="4" name="Slide Number Placeholder 3"/>
          <p:cNvSpPr>
            <a:spLocks noGrp="1"/>
          </p:cNvSpPr>
          <p:nvPr>
            <p:ph type="sldNum" sz="quarter" idx="5"/>
          </p:nvPr>
        </p:nvSpPr>
        <p:spPr/>
        <p:txBody>
          <a:bodyPr/>
          <a:lstStyle/>
          <a:p>
            <a:fld id="{F8A92E0A-41DB-45C8-ACC8-54C35AD19B9B}" type="slidenum">
              <a:rPr lang="de-DE" smtClean="0"/>
              <a:t>10</a:t>
            </a:fld>
            <a:endParaRPr lang="de-DE"/>
          </a:p>
        </p:txBody>
      </p:sp>
    </p:spTree>
    <p:extLst>
      <p:ext uri="{BB962C8B-B14F-4D97-AF65-F5344CB8AC3E}">
        <p14:creationId xmlns:p14="http://schemas.microsoft.com/office/powerpoint/2010/main" val="237953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01">
    <p:bg>
      <p:bgPr>
        <a:solidFill>
          <a:schemeClr val="accent2"/>
        </a:solidFill>
        <a:effectLst/>
      </p:bgPr>
    </p:bg>
    <p:spTree>
      <p:nvGrpSpPr>
        <p:cNvPr id="1" name=""/>
        <p:cNvGrpSpPr/>
        <p:nvPr/>
      </p:nvGrpSpPr>
      <p:grpSpPr>
        <a:xfrm>
          <a:off x="0" y="0"/>
          <a:ext cx="0" cy="0"/>
          <a:chOff x="0" y="0"/>
          <a:chExt cx="0" cy="0"/>
        </a:xfrm>
      </p:grpSpPr>
      <p:sp>
        <p:nvSpPr>
          <p:cNvPr id="9" name="Sechseck 8">
            <a:extLst>
              <a:ext uri="{FF2B5EF4-FFF2-40B4-BE49-F238E27FC236}">
                <a16:creationId xmlns:a16="http://schemas.microsoft.com/office/drawing/2014/main" id="{D7E2A879-8F5B-4338-A601-2FDB1FC2F9B4}"/>
              </a:ext>
            </a:extLst>
          </p:cNvPr>
          <p:cNvSpPr/>
          <p:nvPr userDrawn="1"/>
        </p:nvSpPr>
        <p:spPr>
          <a:xfrm rot="4487256">
            <a:off x="816061" y="947317"/>
            <a:ext cx="5758629" cy="4965025"/>
          </a:xfrm>
          <a:prstGeom prst="hexagon">
            <a:avLst>
              <a:gd name="adj" fmla="val 29063"/>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hasCustomPrompt="1"/>
          </p:nvPr>
        </p:nvSpPr>
        <p:spPr>
          <a:xfrm>
            <a:off x="1621409" y="2417787"/>
            <a:ext cx="7701699" cy="461665"/>
          </a:xfrm>
        </p:spPr>
        <p:txBody>
          <a:bodyPr wrap="square">
            <a:spAutoFit/>
          </a:bodyPr>
          <a:lstStyle/>
          <a:p>
            <a:r>
              <a:rPr lang="de-DE" dirty="0"/>
              <a:t>Titel durch Klicken bearbeiten</a:t>
            </a:r>
          </a:p>
        </p:txBody>
      </p:sp>
      <p:sp>
        <p:nvSpPr>
          <p:cNvPr id="3" name="Untertitel 2"/>
          <p:cNvSpPr>
            <a:spLocks noGrp="1"/>
          </p:cNvSpPr>
          <p:nvPr>
            <p:ph type="subTitle" idx="1" hasCustomPrompt="1"/>
          </p:nvPr>
        </p:nvSpPr>
        <p:spPr>
          <a:xfrm>
            <a:off x="1621409" y="3867345"/>
            <a:ext cx="7701699" cy="215444"/>
          </a:xfrm>
        </p:spPr>
        <p:txBody>
          <a:bodyPr wrap="square">
            <a:spAutoFit/>
          </a:bodyPr>
          <a:lstStyle>
            <a:lvl1pPr marL="0" indent="0" algn="l">
              <a:spcBef>
                <a:spcPts val="0"/>
              </a:spcBef>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pic>
        <p:nvPicPr>
          <p:cNvPr id="11" name="Grafik 10">
            <a:extLst>
              <a:ext uri="{FF2B5EF4-FFF2-40B4-BE49-F238E27FC236}">
                <a16:creationId xmlns:a16="http://schemas.microsoft.com/office/drawing/2014/main" id="{EA665CEE-15C3-41BF-9597-AA302F3ECD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95713" y="433485"/>
            <a:ext cx="1734925" cy="3099903"/>
          </a:xfrm>
          <a:prstGeom prst="rect">
            <a:avLst/>
          </a:prstGeom>
        </p:spPr>
      </p:pic>
      <p:sp>
        <p:nvSpPr>
          <p:cNvPr id="12" name="Textfeld 11">
            <a:extLst>
              <a:ext uri="{FF2B5EF4-FFF2-40B4-BE49-F238E27FC236}">
                <a16:creationId xmlns:a16="http://schemas.microsoft.com/office/drawing/2014/main" id="{13A45009-5632-4B3F-82F2-0CC94B2E8475}"/>
              </a:ext>
            </a:extLst>
          </p:cNvPr>
          <p:cNvSpPr txBox="1"/>
          <p:nvPr userDrawn="1"/>
        </p:nvSpPr>
        <p:spPr>
          <a:xfrm rot="5400000">
            <a:off x="10526587" y="5125791"/>
            <a:ext cx="1585370" cy="200055"/>
          </a:xfrm>
          <a:prstGeom prst="rect">
            <a:avLst/>
          </a:prstGeom>
          <a:noFill/>
        </p:spPr>
        <p:txBody>
          <a:bodyPr wrap="none" lIns="0" tIns="0" rIns="0" bIns="0" rtlCol="0">
            <a:spAutoFit/>
          </a:bodyPr>
          <a:lstStyle/>
          <a:p>
            <a:r>
              <a:rPr lang="de-DE" sz="1300" b="1" dirty="0">
                <a:solidFill>
                  <a:schemeClr val="bg1"/>
                </a:solidFill>
                <a:latin typeface="+mj-lt"/>
              </a:rPr>
              <a:t>Studiere Zukunft</a:t>
            </a:r>
          </a:p>
        </p:txBody>
      </p:sp>
      <p:sp>
        <p:nvSpPr>
          <p:cNvPr id="16" name="Textplatzhalter 15">
            <a:extLst>
              <a:ext uri="{FF2B5EF4-FFF2-40B4-BE49-F238E27FC236}">
                <a16:creationId xmlns:a16="http://schemas.microsoft.com/office/drawing/2014/main" id="{8FBDD5FE-683E-4710-ADEA-50BAF146C730}"/>
              </a:ext>
            </a:extLst>
          </p:cNvPr>
          <p:cNvSpPr>
            <a:spLocks noGrp="1"/>
          </p:cNvSpPr>
          <p:nvPr>
            <p:ph type="body" sz="quarter" idx="15" hasCustomPrompt="1"/>
          </p:nvPr>
        </p:nvSpPr>
        <p:spPr>
          <a:xfrm rot="2676889">
            <a:off x="4481453" y="3840694"/>
            <a:ext cx="36000" cy="3539983"/>
          </a:xfrm>
          <a:custGeom>
            <a:avLst/>
            <a:gdLst>
              <a:gd name="connsiteX0" fmla="*/ 0 w 36000"/>
              <a:gd name="connsiteY0" fmla="*/ 0 h 3539983"/>
              <a:gd name="connsiteX1" fmla="*/ 36000 w 36000"/>
              <a:gd name="connsiteY1" fmla="*/ 0 h 3539983"/>
              <a:gd name="connsiteX2" fmla="*/ 36000 w 36000"/>
              <a:gd name="connsiteY2" fmla="*/ 3504464 h 3539983"/>
              <a:gd name="connsiteX3" fmla="*/ 0 w 36000"/>
              <a:gd name="connsiteY3" fmla="*/ 3539983 h 3539983"/>
            </a:gdLst>
            <a:ahLst/>
            <a:cxnLst>
              <a:cxn ang="0">
                <a:pos x="connsiteX0" y="connsiteY0"/>
              </a:cxn>
              <a:cxn ang="0">
                <a:pos x="connsiteX1" y="connsiteY1"/>
              </a:cxn>
              <a:cxn ang="0">
                <a:pos x="connsiteX2" y="connsiteY2"/>
              </a:cxn>
              <a:cxn ang="0">
                <a:pos x="connsiteX3" y="connsiteY3"/>
              </a:cxn>
            </a:cxnLst>
            <a:rect l="l" t="t" r="r" b="b"/>
            <a:pathLst>
              <a:path w="36000" h="3539983">
                <a:moveTo>
                  <a:pt x="0" y="0"/>
                </a:moveTo>
                <a:lnTo>
                  <a:pt x="36000" y="0"/>
                </a:lnTo>
                <a:lnTo>
                  <a:pt x="36000" y="3504464"/>
                </a:lnTo>
                <a:lnTo>
                  <a:pt x="0" y="3539983"/>
                </a:lnTo>
                <a:close/>
              </a:path>
            </a:pathLst>
          </a:custGeom>
          <a:solidFill>
            <a:schemeClr val="accent4"/>
          </a:solidFill>
        </p:spPr>
        <p:txBody>
          <a:bodyPr wrap="square" anchor="ctr" anchorCtr="0">
            <a:noAutofit/>
          </a:bodyPr>
          <a:lstStyle>
            <a:lvl1pPr>
              <a:defRPr sz="200">
                <a:solidFill>
                  <a:schemeClr val="accent4"/>
                </a:solidFill>
              </a:defRPr>
            </a:lvl1pPr>
          </a:lstStyle>
          <a:p>
            <a:pPr lvl="0"/>
            <a:r>
              <a:rPr lang="de-DE" dirty="0"/>
              <a:t>.</a:t>
            </a:r>
          </a:p>
        </p:txBody>
      </p:sp>
    </p:spTree>
    <p:extLst>
      <p:ext uri="{BB962C8B-B14F-4D97-AF65-F5344CB8AC3E}">
        <p14:creationId xmlns:p14="http://schemas.microsoft.com/office/powerpoint/2010/main" val="3211833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Titel durch Klicken bearbeiten</a:t>
            </a:r>
          </a:p>
        </p:txBody>
      </p:sp>
      <p:sp>
        <p:nvSpPr>
          <p:cNvPr id="3" name="Inhaltsplatzhalter 2"/>
          <p:cNvSpPr>
            <a:spLocks noGrp="1"/>
          </p:cNvSpPr>
          <p:nvPr>
            <p:ph idx="1" hasCustomPrompt="1"/>
          </p:nvPr>
        </p:nvSpPr>
        <p:spPr>
          <a:xfrm>
            <a:off x="379784" y="1855365"/>
            <a:ext cx="11432432" cy="3877891"/>
          </a:xfrm>
        </p:spPr>
        <p:txBody>
          <a:bodyPr/>
          <a:lstStyle/>
          <a:p>
            <a:pPr lvl="0"/>
            <a:r>
              <a:rPr lang="de-DE" dirty="0"/>
              <a:t>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42BE7242-DDD0-4EF0-B0F6-F48A4751FD37}"/>
              </a:ext>
            </a:extLst>
          </p:cNvPr>
          <p:cNvSpPr>
            <a:spLocks noGrp="1"/>
          </p:cNvSpPr>
          <p:nvPr>
            <p:ph type="dt" sz="half" idx="10"/>
          </p:nvPr>
        </p:nvSpPr>
        <p:spPr/>
        <p:txBody>
          <a:bodyPr/>
          <a:lstStyle/>
          <a:p>
            <a:r>
              <a:rPr lang="de-DE"/>
              <a:t>Name Vortragende*r</a:t>
            </a:r>
            <a:endParaRPr lang="de-DE" dirty="0"/>
          </a:p>
        </p:txBody>
      </p:sp>
      <p:sp>
        <p:nvSpPr>
          <p:cNvPr id="5" name="Fußzeilenplatzhalter 4">
            <a:extLst>
              <a:ext uri="{FF2B5EF4-FFF2-40B4-BE49-F238E27FC236}">
                <a16:creationId xmlns:a16="http://schemas.microsoft.com/office/drawing/2014/main" id="{A78FC970-B80F-4283-B8B8-73C9483FB62C}"/>
              </a:ext>
            </a:extLst>
          </p:cNvPr>
          <p:cNvSpPr>
            <a:spLocks noGrp="1"/>
          </p:cNvSpPr>
          <p:nvPr>
            <p:ph type="ftr" sz="quarter" idx="11"/>
          </p:nvPr>
        </p:nvSpPr>
        <p:spPr/>
        <p:txBody>
          <a:bodyPr/>
          <a:lstStyle/>
          <a:p>
            <a:r>
              <a:rPr lang="de-DE"/>
              <a:t>Titel der Veranstaltung</a:t>
            </a:r>
            <a:endParaRPr lang="de-DE" dirty="0"/>
          </a:p>
        </p:txBody>
      </p:sp>
      <p:sp>
        <p:nvSpPr>
          <p:cNvPr id="6" name="Foliennummernplatzhalter 5">
            <a:extLst>
              <a:ext uri="{FF2B5EF4-FFF2-40B4-BE49-F238E27FC236}">
                <a16:creationId xmlns:a16="http://schemas.microsoft.com/office/drawing/2014/main" id="{CD77360C-01EF-4258-B0AA-935D64254AF6}"/>
              </a:ext>
            </a:extLst>
          </p:cNvPr>
          <p:cNvSpPr>
            <a:spLocks noGrp="1"/>
          </p:cNvSpPr>
          <p:nvPr>
            <p:ph type="sldNum" sz="quarter" idx="12"/>
          </p:nvPr>
        </p:nvSpPr>
        <p:spPr/>
        <p:txBody>
          <a:bodyPr/>
          <a:lstStyle/>
          <a:p>
            <a:fld id="{69F34120-B5BD-450B-94B9-3E8DBFFED806}" type="slidenum">
              <a:rPr lang="de-DE" smtClean="0"/>
              <a:pPr/>
              <a:t>‹#›</a:t>
            </a:fld>
            <a:endParaRPr lang="de-DE" dirty="0"/>
          </a:p>
        </p:txBody>
      </p:sp>
      <p:sp>
        <p:nvSpPr>
          <p:cNvPr id="9" name="Textplatzhalter 8">
            <a:extLst>
              <a:ext uri="{FF2B5EF4-FFF2-40B4-BE49-F238E27FC236}">
                <a16:creationId xmlns:a16="http://schemas.microsoft.com/office/drawing/2014/main" id="{246D2279-3662-4788-95CD-2A920ECC582E}"/>
              </a:ext>
            </a:extLst>
          </p:cNvPr>
          <p:cNvSpPr>
            <a:spLocks noGrp="1"/>
          </p:cNvSpPr>
          <p:nvPr>
            <p:ph type="body" sz="quarter" idx="13" hasCustomPrompt="1"/>
          </p:nvPr>
        </p:nvSpPr>
        <p:spPr>
          <a:xfrm>
            <a:off x="379784" y="5810258"/>
            <a:ext cx="710131" cy="107722"/>
          </a:xfrm>
        </p:spPr>
        <p:txBody>
          <a:bodyPr wrap="none" anchor="b" anchorCtr="0">
            <a:spAutoFit/>
          </a:bodyPr>
          <a:lstStyle>
            <a:lvl1pPr>
              <a:spcBef>
                <a:spcPts val="0"/>
              </a:spcBef>
              <a:defRPr sz="700"/>
            </a:lvl1pPr>
            <a:lvl2pPr>
              <a:spcBef>
                <a:spcPts val="0"/>
              </a:spcBef>
              <a:defRPr sz="700"/>
            </a:lvl2pPr>
            <a:lvl3pPr>
              <a:spcBef>
                <a:spcPts val="0"/>
              </a:spcBef>
              <a:defRPr sz="700"/>
            </a:lvl3pPr>
            <a:lvl4pPr>
              <a:spcBef>
                <a:spcPts val="0"/>
              </a:spcBef>
              <a:defRPr sz="700"/>
            </a:lvl4pPr>
            <a:lvl5pPr>
              <a:spcBef>
                <a:spcPts val="0"/>
              </a:spcBef>
              <a:defRPr sz="700"/>
            </a:lvl5pPr>
          </a:lstStyle>
          <a:p>
            <a:pPr lvl="0"/>
            <a:r>
              <a:rPr lang="de-DE" dirty="0"/>
              <a:t>Fußnote/Quelle</a:t>
            </a:r>
          </a:p>
        </p:txBody>
      </p:sp>
    </p:spTree>
    <p:extLst>
      <p:ext uri="{BB962C8B-B14F-4D97-AF65-F5344CB8AC3E}">
        <p14:creationId xmlns:p14="http://schemas.microsoft.com/office/powerpoint/2010/main" val="60600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Titel durch Klicken bearbeiten</a:t>
            </a:r>
          </a:p>
        </p:txBody>
      </p:sp>
      <p:sp>
        <p:nvSpPr>
          <p:cNvPr id="3" name="Datumsplatzhalter 2">
            <a:extLst>
              <a:ext uri="{FF2B5EF4-FFF2-40B4-BE49-F238E27FC236}">
                <a16:creationId xmlns:a16="http://schemas.microsoft.com/office/drawing/2014/main" id="{C45118C5-1128-4DE6-97BD-FE61799C887F}"/>
              </a:ext>
            </a:extLst>
          </p:cNvPr>
          <p:cNvSpPr>
            <a:spLocks noGrp="1"/>
          </p:cNvSpPr>
          <p:nvPr>
            <p:ph type="dt" sz="half" idx="10"/>
          </p:nvPr>
        </p:nvSpPr>
        <p:spPr/>
        <p:txBody>
          <a:bodyPr/>
          <a:lstStyle/>
          <a:p>
            <a:r>
              <a:rPr lang="de-DE"/>
              <a:t>Name Vortragende*r</a:t>
            </a:r>
            <a:endParaRPr lang="de-DE" dirty="0"/>
          </a:p>
        </p:txBody>
      </p:sp>
      <p:sp>
        <p:nvSpPr>
          <p:cNvPr id="4" name="Fußzeilenplatzhalter 3">
            <a:extLst>
              <a:ext uri="{FF2B5EF4-FFF2-40B4-BE49-F238E27FC236}">
                <a16:creationId xmlns:a16="http://schemas.microsoft.com/office/drawing/2014/main" id="{141A3422-FA91-4AE7-A0FE-0F00746FEF7C}"/>
              </a:ext>
            </a:extLst>
          </p:cNvPr>
          <p:cNvSpPr>
            <a:spLocks noGrp="1"/>
          </p:cNvSpPr>
          <p:nvPr>
            <p:ph type="ftr" sz="quarter" idx="11"/>
          </p:nvPr>
        </p:nvSpPr>
        <p:spPr/>
        <p:txBody>
          <a:bodyPr/>
          <a:lstStyle/>
          <a:p>
            <a:r>
              <a:rPr lang="de-DE"/>
              <a:t>Titel der Veranstaltung</a:t>
            </a:r>
            <a:endParaRPr lang="de-DE" dirty="0"/>
          </a:p>
        </p:txBody>
      </p:sp>
      <p:sp>
        <p:nvSpPr>
          <p:cNvPr id="5" name="Foliennummernplatzhalter 4">
            <a:extLst>
              <a:ext uri="{FF2B5EF4-FFF2-40B4-BE49-F238E27FC236}">
                <a16:creationId xmlns:a16="http://schemas.microsoft.com/office/drawing/2014/main" id="{44276D6C-403D-4A2E-94BF-D5F0E08BF25F}"/>
              </a:ext>
            </a:extLst>
          </p:cNvPr>
          <p:cNvSpPr>
            <a:spLocks noGrp="1"/>
          </p:cNvSpPr>
          <p:nvPr>
            <p:ph type="sldNum" sz="quarter" idx="12"/>
          </p:nvPr>
        </p:nvSpPr>
        <p:spPr/>
        <p:txBody>
          <a:bodyPr/>
          <a:lstStyle/>
          <a:p>
            <a:fld id="{69F34120-B5BD-450B-94B9-3E8DBFFED806}" type="slidenum">
              <a:rPr lang="de-DE" smtClean="0"/>
              <a:pPr/>
              <a:t>‹#›</a:t>
            </a:fld>
            <a:endParaRPr lang="de-DE" dirty="0"/>
          </a:p>
        </p:txBody>
      </p:sp>
      <p:sp>
        <p:nvSpPr>
          <p:cNvPr id="6" name="Textplatzhalter 8">
            <a:extLst>
              <a:ext uri="{FF2B5EF4-FFF2-40B4-BE49-F238E27FC236}">
                <a16:creationId xmlns:a16="http://schemas.microsoft.com/office/drawing/2014/main" id="{E75C0A82-FB99-4E8B-966D-307D24E0F7B9}"/>
              </a:ext>
            </a:extLst>
          </p:cNvPr>
          <p:cNvSpPr>
            <a:spLocks noGrp="1"/>
          </p:cNvSpPr>
          <p:nvPr>
            <p:ph type="body" sz="quarter" idx="13" hasCustomPrompt="1"/>
          </p:nvPr>
        </p:nvSpPr>
        <p:spPr>
          <a:xfrm>
            <a:off x="379784" y="5810258"/>
            <a:ext cx="710131" cy="107722"/>
          </a:xfrm>
        </p:spPr>
        <p:txBody>
          <a:bodyPr wrap="none" anchor="b" anchorCtr="0">
            <a:spAutoFit/>
          </a:bodyPr>
          <a:lstStyle>
            <a:lvl1pPr>
              <a:spcBef>
                <a:spcPts val="0"/>
              </a:spcBef>
              <a:defRPr sz="700"/>
            </a:lvl1pPr>
            <a:lvl2pPr>
              <a:spcBef>
                <a:spcPts val="0"/>
              </a:spcBef>
              <a:defRPr sz="700"/>
            </a:lvl2pPr>
            <a:lvl3pPr>
              <a:spcBef>
                <a:spcPts val="0"/>
              </a:spcBef>
              <a:defRPr sz="700"/>
            </a:lvl3pPr>
            <a:lvl4pPr>
              <a:spcBef>
                <a:spcPts val="0"/>
              </a:spcBef>
              <a:defRPr sz="700"/>
            </a:lvl4pPr>
            <a:lvl5pPr>
              <a:spcBef>
                <a:spcPts val="0"/>
              </a:spcBef>
              <a:defRPr sz="700"/>
            </a:lvl5pPr>
          </a:lstStyle>
          <a:p>
            <a:pPr lvl="0"/>
            <a:r>
              <a:rPr lang="de-DE" dirty="0"/>
              <a:t>Fußnote/Quelle</a:t>
            </a:r>
          </a:p>
        </p:txBody>
      </p:sp>
    </p:spTree>
    <p:extLst>
      <p:ext uri="{BB962C8B-B14F-4D97-AF65-F5344CB8AC3E}">
        <p14:creationId xmlns:p14="http://schemas.microsoft.com/office/powerpoint/2010/main" val="55903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79784" y="615305"/>
            <a:ext cx="11432432" cy="461665"/>
          </a:xfrm>
        </p:spPr>
        <p:txBody>
          <a:bodyPr/>
          <a:lstStyle/>
          <a:p>
            <a:r>
              <a:rPr lang="de-DE" dirty="0"/>
              <a:t>Titel durch Klicken bearbeiten</a:t>
            </a:r>
          </a:p>
        </p:txBody>
      </p:sp>
      <p:sp>
        <p:nvSpPr>
          <p:cNvPr id="3" name="Inhaltsplatzhalter 2"/>
          <p:cNvSpPr>
            <a:spLocks noGrp="1"/>
          </p:cNvSpPr>
          <p:nvPr>
            <p:ph sz="half" idx="1" hasCustomPrompt="1"/>
          </p:nvPr>
        </p:nvSpPr>
        <p:spPr>
          <a:xfrm>
            <a:off x="379784" y="1855365"/>
            <a:ext cx="5530620" cy="3877891"/>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hasCustomPrompt="1"/>
          </p:nvPr>
        </p:nvSpPr>
        <p:spPr>
          <a:xfrm>
            <a:off x="6281596" y="1855365"/>
            <a:ext cx="5530620" cy="3877891"/>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Datumsplatzhalter 4">
            <a:extLst>
              <a:ext uri="{FF2B5EF4-FFF2-40B4-BE49-F238E27FC236}">
                <a16:creationId xmlns:a16="http://schemas.microsoft.com/office/drawing/2014/main" id="{2730618D-E111-4CEB-86B4-F54CF6118341}"/>
              </a:ext>
            </a:extLst>
          </p:cNvPr>
          <p:cNvSpPr>
            <a:spLocks noGrp="1"/>
          </p:cNvSpPr>
          <p:nvPr>
            <p:ph type="dt" sz="half" idx="10"/>
          </p:nvPr>
        </p:nvSpPr>
        <p:spPr/>
        <p:txBody>
          <a:bodyPr/>
          <a:lstStyle/>
          <a:p>
            <a:r>
              <a:rPr lang="de-DE"/>
              <a:t>Name Vortragende*r</a:t>
            </a:r>
            <a:endParaRPr lang="de-DE" dirty="0"/>
          </a:p>
        </p:txBody>
      </p:sp>
      <p:sp>
        <p:nvSpPr>
          <p:cNvPr id="6" name="Fußzeilenplatzhalter 5">
            <a:extLst>
              <a:ext uri="{FF2B5EF4-FFF2-40B4-BE49-F238E27FC236}">
                <a16:creationId xmlns:a16="http://schemas.microsoft.com/office/drawing/2014/main" id="{86FC6BC7-B6EB-4701-B143-972020254DD1}"/>
              </a:ext>
            </a:extLst>
          </p:cNvPr>
          <p:cNvSpPr>
            <a:spLocks noGrp="1"/>
          </p:cNvSpPr>
          <p:nvPr>
            <p:ph type="ftr" sz="quarter" idx="11"/>
          </p:nvPr>
        </p:nvSpPr>
        <p:spPr/>
        <p:txBody>
          <a:bodyPr/>
          <a:lstStyle/>
          <a:p>
            <a:r>
              <a:rPr lang="de-DE"/>
              <a:t>Titel der Veranstaltung</a:t>
            </a:r>
            <a:endParaRPr lang="de-DE" dirty="0"/>
          </a:p>
        </p:txBody>
      </p:sp>
      <p:sp>
        <p:nvSpPr>
          <p:cNvPr id="7" name="Foliennummernplatzhalter 6">
            <a:extLst>
              <a:ext uri="{FF2B5EF4-FFF2-40B4-BE49-F238E27FC236}">
                <a16:creationId xmlns:a16="http://schemas.microsoft.com/office/drawing/2014/main" id="{6EFA7DC2-2C89-4431-ACD5-241697514A75}"/>
              </a:ext>
            </a:extLst>
          </p:cNvPr>
          <p:cNvSpPr>
            <a:spLocks noGrp="1"/>
          </p:cNvSpPr>
          <p:nvPr>
            <p:ph type="sldNum" sz="quarter" idx="12"/>
          </p:nvPr>
        </p:nvSpPr>
        <p:spPr/>
        <p:txBody>
          <a:bodyPr/>
          <a:lstStyle/>
          <a:p>
            <a:fld id="{69F34120-B5BD-450B-94B9-3E8DBFFED806}" type="slidenum">
              <a:rPr lang="de-DE" smtClean="0"/>
              <a:pPr/>
              <a:t>‹#›</a:t>
            </a:fld>
            <a:endParaRPr lang="de-DE" dirty="0"/>
          </a:p>
        </p:txBody>
      </p:sp>
      <p:sp>
        <p:nvSpPr>
          <p:cNvPr id="8" name="Textplatzhalter 8">
            <a:extLst>
              <a:ext uri="{FF2B5EF4-FFF2-40B4-BE49-F238E27FC236}">
                <a16:creationId xmlns:a16="http://schemas.microsoft.com/office/drawing/2014/main" id="{37117DA8-5283-44A5-9B5B-DC1000B17EA4}"/>
              </a:ext>
            </a:extLst>
          </p:cNvPr>
          <p:cNvSpPr>
            <a:spLocks noGrp="1"/>
          </p:cNvSpPr>
          <p:nvPr>
            <p:ph type="body" sz="quarter" idx="13" hasCustomPrompt="1"/>
          </p:nvPr>
        </p:nvSpPr>
        <p:spPr>
          <a:xfrm>
            <a:off x="379784" y="5810258"/>
            <a:ext cx="710131" cy="107722"/>
          </a:xfrm>
        </p:spPr>
        <p:txBody>
          <a:bodyPr wrap="none" anchor="b" anchorCtr="0">
            <a:spAutoFit/>
          </a:bodyPr>
          <a:lstStyle>
            <a:lvl1pPr>
              <a:spcBef>
                <a:spcPts val="0"/>
              </a:spcBef>
              <a:defRPr sz="700"/>
            </a:lvl1pPr>
            <a:lvl2pPr>
              <a:spcBef>
                <a:spcPts val="0"/>
              </a:spcBef>
              <a:defRPr sz="700"/>
            </a:lvl2pPr>
            <a:lvl3pPr>
              <a:spcBef>
                <a:spcPts val="0"/>
              </a:spcBef>
              <a:defRPr sz="700"/>
            </a:lvl3pPr>
            <a:lvl4pPr>
              <a:spcBef>
                <a:spcPts val="0"/>
              </a:spcBef>
              <a:defRPr sz="700"/>
            </a:lvl4pPr>
            <a:lvl5pPr>
              <a:spcBef>
                <a:spcPts val="0"/>
              </a:spcBef>
              <a:defRPr sz="700"/>
            </a:lvl5pPr>
          </a:lstStyle>
          <a:p>
            <a:pPr lvl="0"/>
            <a:r>
              <a:rPr lang="de-DE" dirty="0"/>
              <a:t>Fußnote/Quelle</a:t>
            </a:r>
          </a:p>
        </p:txBody>
      </p:sp>
    </p:spTree>
    <p:extLst>
      <p:ext uri="{BB962C8B-B14F-4D97-AF65-F5344CB8AC3E}">
        <p14:creationId xmlns:p14="http://schemas.microsoft.com/office/powerpoint/2010/main" val="702983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Text und Bild 01">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Titel durch Klicken bearbeiten</a:t>
            </a:r>
          </a:p>
        </p:txBody>
      </p:sp>
      <p:sp>
        <p:nvSpPr>
          <p:cNvPr id="3" name="Inhaltsplatzhalter 2"/>
          <p:cNvSpPr>
            <a:spLocks noGrp="1"/>
          </p:cNvSpPr>
          <p:nvPr>
            <p:ph idx="1" hasCustomPrompt="1"/>
          </p:nvPr>
        </p:nvSpPr>
        <p:spPr>
          <a:xfrm>
            <a:off x="379784" y="1855365"/>
            <a:ext cx="7089687" cy="3877891"/>
          </a:xfrm>
        </p:spPr>
        <p:txBody>
          <a:bodyPr/>
          <a:lstStyle/>
          <a:p>
            <a:pPr lvl="0"/>
            <a:r>
              <a:rPr lang="de-DE" dirty="0"/>
              <a:t>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Bildplatzhalter 9">
            <a:extLst>
              <a:ext uri="{FF2B5EF4-FFF2-40B4-BE49-F238E27FC236}">
                <a16:creationId xmlns:a16="http://schemas.microsoft.com/office/drawing/2014/main" id="{58E333D0-44A7-41E8-B63A-9F160546BF60}"/>
              </a:ext>
            </a:extLst>
          </p:cNvPr>
          <p:cNvSpPr>
            <a:spLocks noGrp="1"/>
          </p:cNvSpPr>
          <p:nvPr>
            <p:ph type="pic" sz="quarter" idx="13"/>
          </p:nvPr>
        </p:nvSpPr>
        <p:spPr>
          <a:xfrm>
            <a:off x="7840663" y="1855364"/>
            <a:ext cx="4351337" cy="3877891"/>
          </a:xfrm>
        </p:spPr>
        <p:txBody>
          <a:bodyPr/>
          <a:lstStyle/>
          <a:p>
            <a:r>
              <a:rPr lang="de-DE"/>
              <a:t>Bild durch Klicken auf Symbol hinzufügen</a:t>
            </a:r>
          </a:p>
        </p:txBody>
      </p:sp>
      <p:sp>
        <p:nvSpPr>
          <p:cNvPr id="4" name="Datumsplatzhalter 3">
            <a:extLst>
              <a:ext uri="{FF2B5EF4-FFF2-40B4-BE49-F238E27FC236}">
                <a16:creationId xmlns:a16="http://schemas.microsoft.com/office/drawing/2014/main" id="{1997B0D9-B10E-4952-BBC6-373734046005}"/>
              </a:ext>
            </a:extLst>
          </p:cNvPr>
          <p:cNvSpPr>
            <a:spLocks noGrp="1"/>
          </p:cNvSpPr>
          <p:nvPr>
            <p:ph type="dt" sz="half" idx="14"/>
          </p:nvPr>
        </p:nvSpPr>
        <p:spPr/>
        <p:txBody>
          <a:bodyPr/>
          <a:lstStyle/>
          <a:p>
            <a:r>
              <a:rPr lang="de-DE"/>
              <a:t>Name Vortragende*r</a:t>
            </a:r>
            <a:endParaRPr lang="de-DE" dirty="0"/>
          </a:p>
        </p:txBody>
      </p:sp>
      <p:sp>
        <p:nvSpPr>
          <p:cNvPr id="5" name="Fußzeilenplatzhalter 4">
            <a:extLst>
              <a:ext uri="{FF2B5EF4-FFF2-40B4-BE49-F238E27FC236}">
                <a16:creationId xmlns:a16="http://schemas.microsoft.com/office/drawing/2014/main" id="{CFD4AF48-A7BC-48D0-ABE2-0724C403043F}"/>
              </a:ext>
            </a:extLst>
          </p:cNvPr>
          <p:cNvSpPr>
            <a:spLocks noGrp="1"/>
          </p:cNvSpPr>
          <p:nvPr>
            <p:ph type="ftr" sz="quarter" idx="15"/>
          </p:nvPr>
        </p:nvSpPr>
        <p:spPr/>
        <p:txBody>
          <a:bodyPr/>
          <a:lstStyle/>
          <a:p>
            <a:r>
              <a:rPr lang="de-DE"/>
              <a:t>Titel der Veranstaltung</a:t>
            </a:r>
            <a:endParaRPr lang="de-DE" dirty="0"/>
          </a:p>
        </p:txBody>
      </p:sp>
      <p:sp>
        <p:nvSpPr>
          <p:cNvPr id="6" name="Foliennummernplatzhalter 5">
            <a:extLst>
              <a:ext uri="{FF2B5EF4-FFF2-40B4-BE49-F238E27FC236}">
                <a16:creationId xmlns:a16="http://schemas.microsoft.com/office/drawing/2014/main" id="{7AC93EF3-34F7-41FE-A300-E8A743B95D88}"/>
              </a:ext>
            </a:extLst>
          </p:cNvPr>
          <p:cNvSpPr>
            <a:spLocks noGrp="1"/>
          </p:cNvSpPr>
          <p:nvPr>
            <p:ph type="sldNum" sz="quarter" idx="16"/>
          </p:nvPr>
        </p:nvSpPr>
        <p:spPr/>
        <p:txBody>
          <a:bodyPr/>
          <a:lstStyle/>
          <a:p>
            <a:fld id="{69F34120-B5BD-450B-94B9-3E8DBFFED806}" type="slidenum">
              <a:rPr lang="de-DE" smtClean="0"/>
              <a:pPr/>
              <a:t>‹#›</a:t>
            </a:fld>
            <a:endParaRPr lang="de-DE" dirty="0"/>
          </a:p>
        </p:txBody>
      </p:sp>
      <p:sp>
        <p:nvSpPr>
          <p:cNvPr id="8" name="Textplatzhalter 8">
            <a:extLst>
              <a:ext uri="{FF2B5EF4-FFF2-40B4-BE49-F238E27FC236}">
                <a16:creationId xmlns:a16="http://schemas.microsoft.com/office/drawing/2014/main" id="{F0E214BF-9E6B-4C5B-908C-4D77D7A8AF70}"/>
              </a:ext>
            </a:extLst>
          </p:cNvPr>
          <p:cNvSpPr>
            <a:spLocks noGrp="1"/>
          </p:cNvSpPr>
          <p:nvPr>
            <p:ph type="body" sz="quarter" idx="17" hasCustomPrompt="1"/>
          </p:nvPr>
        </p:nvSpPr>
        <p:spPr>
          <a:xfrm>
            <a:off x="379784" y="5810258"/>
            <a:ext cx="710131" cy="107722"/>
          </a:xfrm>
        </p:spPr>
        <p:txBody>
          <a:bodyPr wrap="none" anchor="b" anchorCtr="0">
            <a:spAutoFit/>
          </a:bodyPr>
          <a:lstStyle>
            <a:lvl1pPr>
              <a:spcBef>
                <a:spcPts val="0"/>
              </a:spcBef>
              <a:defRPr sz="700"/>
            </a:lvl1pPr>
            <a:lvl2pPr>
              <a:spcBef>
                <a:spcPts val="0"/>
              </a:spcBef>
              <a:defRPr sz="700"/>
            </a:lvl2pPr>
            <a:lvl3pPr>
              <a:spcBef>
                <a:spcPts val="0"/>
              </a:spcBef>
              <a:defRPr sz="700"/>
            </a:lvl3pPr>
            <a:lvl4pPr>
              <a:spcBef>
                <a:spcPts val="0"/>
              </a:spcBef>
              <a:defRPr sz="700"/>
            </a:lvl4pPr>
            <a:lvl5pPr>
              <a:spcBef>
                <a:spcPts val="0"/>
              </a:spcBef>
              <a:defRPr sz="700"/>
            </a:lvl5pPr>
          </a:lstStyle>
          <a:p>
            <a:pPr lvl="0"/>
            <a:r>
              <a:rPr lang="de-DE" dirty="0"/>
              <a:t>Fußnote/Quelle</a:t>
            </a:r>
          </a:p>
        </p:txBody>
      </p:sp>
    </p:spTree>
    <p:extLst>
      <p:ext uri="{BB962C8B-B14F-4D97-AF65-F5344CB8AC3E}">
        <p14:creationId xmlns:p14="http://schemas.microsoft.com/office/powerpoint/2010/main" val="190432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Text und Bild 02">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Titel durch Klicken bearbeiten</a:t>
            </a:r>
          </a:p>
        </p:txBody>
      </p:sp>
      <p:sp>
        <p:nvSpPr>
          <p:cNvPr id="3" name="Inhaltsplatzhalter 2"/>
          <p:cNvSpPr>
            <a:spLocks noGrp="1"/>
          </p:cNvSpPr>
          <p:nvPr>
            <p:ph idx="1" hasCustomPrompt="1"/>
          </p:nvPr>
        </p:nvSpPr>
        <p:spPr>
          <a:xfrm>
            <a:off x="379785" y="1855365"/>
            <a:ext cx="5233366" cy="3877891"/>
          </a:xfrm>
        </p:spPr>
        <p:txBody>
          <a:bodyPr/>
          <a:lstStyle/>
          <a:p>
            <a:pPr lvl="0"/>
            <a:r>
              <a:rPr lang="de-DE" dirty="0"/>
              <a:t>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Bildplatzhalter 9">
            <a:extLst>
              <a:ext uri="{FF2B5EF4-FFF2-40B4-BE49-F238E27FC236}">
                <a16:creationId xmlns:a16="http://schemas.microsoft.com/office/drawing/2014/main" id="{58E333D0-44A7-41E8-B63A-9F160546BF60}"/>
              </a:ext>
            </a:extLst>
          </p:cNvPr>
          <p:cNvSpPr>
            <a:spLocks noGrp="1"/>
          </p:cNvSpPr>
          <p:nvPr>
            <p:ph type="pic" sz="quarter" idx="13"/>
          </p:nvPr>
        </p:nvSpPr>
        <p:spPr>
          <a:xfrm>
            <a:off x="5984342" y="1855364"/>
            <a:ext cx="6207657" cy="3877891"/>
          </a:xfrm>
        </p:spPr>
        <p:txBody>
          <a:bodyPr/>
          <a:lstStyle/>
          <a:p>
            <a:r>
              <a:rPr lang="de-DE"/>
              <a:t>Bild durch Klicken auf Symbol hinzufügen</a:t>
            </a:r>
          </a:p>
        </p:txBody>
      </p:sp>
      <p:sp>
        <p:nvSpPr>
          <p:cNvPr id="4" name="Datumsplatzhalter 3">
            <a:extLst>
              <a:ext uri="{FF2B5EF4-FFF2-40B4-BE49-F238E27FC236}">
                <a16:creationId xmlns:a16="http://schemas.microsoft.com/office/drawing/2014/main" id="{C1AD70EA-EF36-4C8F-BFDB-1A877C5B9584}"/>
              </a:ext>
            </a:extLst>
          </p:cNvPr>
          <p:cNvSpPr>
            <a:spLocks noGrp="1"/>
          </p:cNvSpPr>
          <p:nvPr>
            <p:ph type="dt" sz="half" idx="14"/>
          </p:nvPr>
        </p:nvSpPr>
        <p:spPr/>
        <p:txBody>
          <a:bodyPr/>
          <a:lstStyle/>
          <a:p>
            <a:r>
              <a:rPr lang="de-DE"/>
              <a:t>Name Vortragende*r</a:t>
            </a:r>
            <a:endParaRPr lang="de-DE" dirty="0"/>
          </a:p>
        </p:txBody>
      </p:sp>
      <p:sp>
        <p:nvSpPr>
          <p:cNvPr id="5" name="Fußzeilenplatzhalter 4">
            <a:extLst>
              <a:ext uri="{FF2B5EF4-FFF2-40B4-BE49-F238E27FC236}">
                <a16:creationId xmlns:a16="http://schemas.microsoft.com/office/drawing/2014/main" id="{8CBE6331-B096-4A48-9935-F1FE33840EFF}"/>
              </a:ext>
            </a:extLst>
          </p:cNvPr>
          <p:cNvSpPr>
            <a:spLocks noGrp="1"/>
          </p:cNvSpPr>
          <p:nvPr>
            <p:ph type="ftr" sz="quarter" idx="15"/>
          </p:nvPr>
        </p:nvSpPr>
        <p:spPr/>
        <p:txBody>
          <a:bodyPr/>
          <a:lstStyle/>
          <a:p>
            <a:r>
              <a:rPr lang="de-DE"/>
              <a:t>Titel der Veranstaltung</a:t>
            </a:r>
            <a:endParaRPr lang="de-DE" dirty="0"/>
          </a:p>
        </p:txBody>
      </p:sp>
      <p:sp>
        <p:nvSpPr>
          <p:cNvPr id="6" name="Foliennummernplatzhalter 5">
            <a:extLst>
              <a:ext uri="{FF2B5EF4-FFF2-40B4-BE49-F238E27FC236}">
                <a16:creationId xmlns:a16="http://schemas.microsoft.com/office/drawing/2014/main" id="{23466628-9778-406B-BEDE-57C2DBF7E529}"/>
              </a:ext>
            </a:extLst>
          </p:cNvPr>
          <p:cNvSpPr>
            <a:spLocks noGrp="1"/>
          </p:cNvSpPr>
          <p:nvPr>
            <p:ph type="sldNum" sz="quarter" idx="16"/>
          </p:nvPr>
        </p:nvSpPr>
        <p:spPr/>
        <p:txBody>
          <a:bodyPr/>
          <a:lstStyle/>
          <a:p>
            <a:fld id="{69F34120-B5BD-450B-94B9-3E8DBFFED806}" type="slidenum">
              <a:rPr lang="de-DE" smtClean="0"/>
              <a:pPr/>
              <a:t>‹#›</a:t>
            </a:fld>
            <a:endParaRPr lang="de-DE" dirty="0"/>
          </a:p>
        </p:txBody>
      </p:sp>
      <p:sp>
        <p:nvSpPr>
          <p:cNvPr id="8" name="Textplatzhalter 8">
            <a:extLst>
              <a:ext uri="{FF2B5EF4-FFF2-40B4-BE49-F238E27FC236}">
                <a16:creationId xmlns:a16="http://schemas.microsoft.com/office/drawing/2014/main" id="{CCF7BED7-99CE-4467-B504-58D07FC1CA12}"/>
              </a:ext>
            </a:extLst>
          </p:cNvPr>
          <p:cNvSpPr>
            <a:spLocks noGrp="1"/>
          </p:cNvSpPr>
          <p:nvPr>
            <p:ph type="body" sz="quarter" idx="17" hasCustomPrompt="1"/>
          </p:nvPr>
        </p:nvSpPr>
        <p:spPr>
          <a:xfrm>
            <a:off x="379784" y="5810258"/>
            <a:ext cx="710131" cy="107722"/>
          </a:xfrm>
        </p:spPr>
        <p:txBody>
          <a:bodyPr wrap="none" anchor="b" anchorCtr="0">
            <a:spAutoFit/>
          </a:bodyPr>
          <a:lstStyle>
            <a:lvl1pPr>
              <a:spcBef>
                <a:spcPts val="0"/>
              </a:spcBef>
              <a:defRPr sz="700"/>
            </a:lvl1pPr>
            <a:lvl2pPr>
              <a:spcBef>
                <a:spcPts val="0"/>
              </a:spcBef>
              <a:defRPr sz="700"/>
            </a:lvl2pPr>
            <a:lvl3pPr>
              <a:spcBef>
                <a:spcPts val="0"/>
              </a:spcBef>
              <a:defRPr sz="700"/>
            </a:lvl3pPr>
            <a:lvl4pPr>
              <a:spcBef>
                <a:spcPts val="0"/>
              </a:spcBef>
              <a:defRPr sz="700"/>
            </a:lvl4pPr>
            <a:lvl5pPr>
              <a:spcBef>
                <a:spcPts val="0"/>
              </a:spcBef>
              <a:defRPr sz="700"/>
            </a:lvl5pPr>
          </a:lstStyle>
          <a:p>
            <a:pPr lvl="0"/>
            <a:r>
              <a:rPr lang="de-DE" dirty="0"/>
              <a:t>Fußnote/Quelle</a:t>
            </a:r>
          </a:p>
        </p:txBody>
      </p:sp>
    </p:spTree>
    <p:extLst>
      <p:ext uri="{BB962C8B-B14F-4D97-AF65-F5344CB8AC3E}">
        <p14:creationId xmlns:p14="http://schemas.microsoft.com/office/powerpoint/2010/main" val="6094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intergrundbild mit Text">
    <p:spTree>
      <p:nvGrpSpPr>
        <p:cNvPr id="1" name=""/>
        <p:cNvGrpSpPr/>
        <p:nvPr/>
      </p:nvGrpSpPr>
      <p:grpSpPr>
        <a:xfrm>
          <a:off x="0" y="0"/>
          <a:ext cx="0" cy="0"/>
          <a:chOff x="0" y="0"/>
          <a:chExt cx="0" cy="0"/>
        </a:xfrm>
      </p:grpSpPr>
      <p:sp>
        <p:nvSpPr>
          <p:cNvPr id="27" name="Rechteck 26">
            <a:extLst>
              <a:ext uri="{FF2B5EF4-FFF2-40B4-BE49-F238E27FC236}">
                <a16:creationId xmlns:a16="http://schemas.microsoft.com/office/drawing/2014/main" id="{8764DD46-0A23-475D-A428-A9F814FAA05B}"/>
              </a:ext>
            </a:extLst>
          </p:cNvPr>
          <p:cNvSpPr/>
          <p:nvPr userDrawn="1"/>
        </p:nvSpPr>
        <p:spPr>
          <a:xfrm>
            <a:off x="0" y="6071488"/>
            <a:ext cx="12192000" cy="78651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200" dirty="0" err="1">
              <a:solidFill>
                <a:schemeClr val="tx1"/>
              </a:solidFill>
            </a:endParaRPr>
          </a:p>
        </p:txBody>
      </p:sp>
      <p:sp>
        <p:nvSpPr>
          <p:cNvPr id="7" name="Bildplatzhalter 6">
            <a:extLst>
              <a:ext uri="{FF2B5EF4-FFF2-40B4-BE49-F238E27FC236}">
                <a16:creationId xmlns:a16="http://schemas.microsoft.com/office/drawing/2014/main" id="{CA566CB3-A837-42AF-B5F5-A752117C7169}"/>
              </a:ext>
            </a:extLst>
          </p:cNvPr>
          <p:cNvSpPr>
            <a:spLocks noGrp="1"/>
          </p:cNvSpPr>
          <p:nvPr>
            <p:ph type="pic" sz="quarter" idx="13"/>
          </p:nvPr>
        </p:nvSpPr>
        <p:spPr>
          <a:xfrm>
            <a:off x="0" y="0"/>
            <a:ext cx="12192000" cy="6858000"/>
          </a:xfrm>
        </p:spPr>
        <p:txBody>
          <a:bodyPr/>
          <a:lstStyle/>
          <a:p>
            <a:r>
              <a:rPr lang="de-DE"/>
              <a:t>Bild durch Klicken auf Symbol hinzufügen</a:t>
            </a:r>
          </a:p>
        </p:txBody>
      </p:sp>
      <p:sp>
        <p:nvSpPr>
          <p:cNvPr id="9" name="Textplatzhalter 8">
            <a:extLst>
              <a:ext uri="{FF2B5EF4-FFF2-40B4-BE49-F238E27FC236}">
                <a16:creationId xmlns:a16="http://schemas.microsoft.com/office/drawing/2014/main" id="{A5A524A6-E03A-4437-A7C6-634A3AF631DF}"/>
              </a:ext>
            </a:extLst>
          </p:cNvPr>
          <p:cNvSpPr>
            <a:spLocks noGrp="1"/>
          </p:cNvSpPr>
          <p:nvPr>
            <p:ph type="body" sz="quarter" idx="14"/>
          </p:nvPr>
        </p:nvSpPr>
        <p:spPr>
          <a:xfrm>
            <a:off x="724969" y="1031704"/>
            <a:ext cx="4815751" cy="4789673"/>
          </a:xfrm>
          <a:solidFill>
            <a:schemeClr val="bg1"/>
          </a:solidFill>
        </p:spPr>
        <p:txBody>
          <a:bodyPr/>
          <a:lstStyle>
            <a:lvl1pPr>
              <a:defRPr sz="100">
                <a:solidFill>
                  <a:schemeClr val="bg1"/>
                </a:solidFill>
              </a:defRPr>
            </a:lvl1pPr>
          </a:lstStyle>
          <a:p>
            <a:pPr lvl="0"/>
            <a:r>
              <a:rPr lang="de-DE"/>
              <a:t>Mastertextformat bearbeiten</a:t>
            </a:r>
          </a:p>
        </p:txBody>
      </p:sp>
      <p:sp>
        <p:nvSpPr>
          <p:cNvPr id="14" name="Textplatzhalter 13">
            <a:extLst>
              <a:ext uri="{FF2B5EF4-FFF2-40B4-BE49-F238E27FC236}">
                <a16:creationId xmlns:a16="http://schemas.microsoft.com/office/drawing/2014/main" id="{C18824AD-6BDA-478F-84DC-39A69793193E}"/>
              </a:ext>
            </a:extLst>
          </p:cNvPr>
          <p:cNvSpPr>
            <a:spLocks noGrp="1"/>
          </p:cNvSpPr>
          <p:nvPr>
            <p:ph type="body" sz="quarter" idx="22" hasCustomPrompt="1"/>
          </p:nvPr>
        </p:nvSpPr>
        <p:spPr>
          <a:xfrm rot="2676889" flipH="1" flipV="1">
            <a:off x="4437182" y="-507500"/>
            <a:ext cx="36000" cy="3434665"/>
          </a:xfrm>
          <a:custGeom>
            <a:avLst/>
            <a:gdLst>
              <a:gd name="connsiteX0" fmla="*/ 36000 w 36000"/>
              <a:gd name="connsiteY0" fmla="*/ 3399146 h 3434665"/>
              <a:gd name="connsiteX1" fmla="*/ 0 w 36000"/>
              <a:gd name="connsiteY1" fmla="*/ 3434665 h 3434665"/>
              <a:gd name="connsiteX2" fmla="*/ 0 w 36000"/>
              <a:gd name="connsiteY2" fmla="*/ 0 h 3434665"/>
              <a:gd name="connsiteX3" fmla="*/ 36000 w 36000"/>
              <a:gd name="connsiteY3" fmla="*/ 0 h 3434665"/>
            </a:gdLst>
            <a:ahLst/>
            <a:cxnLst>
              <a:cxn ang="0">
                <a:pos x="connsiteX0" y="connsiteY0"/>
              </a:cxn>
              <a:cxn ang="0">
                <a:pos x="connsiteX1" y="connsiteY1"/>
              </a:cxn>
              <a:cxn ang="0">
                <a:pos x="connsiteX2" y="connsiteY2"/>
              </a:cxn>
              <a:cxn ang="0">
                <a:pos x="connsiteX3" y="connsiteY3"/>
              </a:cxn>
            </a:cxnLst>
            <a:rect l="l" t="t" r="r" b="b"/>
            <a:pathLst>
              <a:path w="36000" h="3434665">
                <a:moveTo>
                  <a:pt x="36000" y="3399146"/>
                </a:moveTo>
                <a:lnTo>
                  <a:pt x="0" y="3434665"/>
                </a:lnTo>
                <a:lnTo>
                  <a:pt x="0" y="0"/>
                </a:lnTo>
                <a:lnTo>
                  <a:pt x="36000" y="0"/>
                </a:lnTo>
                <a:close/>
              </a:path>
            </a:pathLst>
          </a:custGeom>
          <a:solidFill>
            <a:schemeClr val="accent4"/>
          </a:solidFill>
        </p:spPr>
        <p:txBody>
          <a:bodyPr wrap="square" anchor="ctr" anchorCtr="0">
            <a:noAutofit/>
          </a:bodyPr>
          <a:lstStyle>
            <a:lvl1pPr>
              <a:defRPr sz="200">
                <a:solidFill>
                  <a:schemeClr val="accent4"/>
                </a:solidFill>
              </a:defRPr>
            </a:lvl1pPr>
          </a:lstStyle>
          <a:p>
            <a:pPr lvl="0"/>
            <a:r>
              <a:rPr lang="de-DE" dirty="0"/>
              <a:t>.</a:t>
            </a:r>
          </a:p>
        </p:txBody>
      </p:sp>
      <p:sp>
        <p:nvSpPr>
          <p:cNvPr id="12" name="Textplatzhalter 6">
            <a:extLst>
              <a:ext uri="{FF2B5EF4-FFF2-40B4-BE49-F238E27FC236}">
                <a16:creationId xmlns:a16="http://schemas.microsoft.com/office/drawing/2014/main" id="{943D7644-8853-4599-B143-1B991917B73A}"/>
              </a:ext>
            </a:extLst>
          </p:cNvPr>
          <p:cNvSpPr>
            <a:spLocks noGrp="1"/>
          </p:cNvSpPr>
          <p:nvPr>
            <p:ph type="body" sz="quarter" idx="23" hasCustomPrompt="1"/>
          </p:nvPr>
        </p:nvSpPr>
        <p:spPr>
          <a:xfrm>
            <a:off x="1652519" y="2803211"/>
            <a:ext cx="3344994" cy="923330"/>
          </a:xfrm>
        </p:spPr>
        <p:txBody>
          <a:bodyPr wrap="square" anchor="ctr" anchorCtr="0">
            <a:spAutoFit/>
          </a:bodyPr>
          <a:lstStyle>
            <a:lvl1pPr>
              <a:spcBef>
                <a:spcPts val="0"/>
              </a:spcBef>
              <a:defRPr sz="3000" b="1">
                <a:latin typeface="+mj-lt"/>
              </a:defRPr>
            </a:lvl1pPr>
          </a:lstStyle>
          <a:p>
            <a:pPr lvl="0"/>
            <a:r>
              <a:rPr lang="de-DE" dirty="0"/>
              <a:t>Text bearbeiten</a:t>
            </a:r>
          </a:p>
        </p:txBody>
      </p:sp>
      <p:sp>
        <p:nvSpPr>
          <p:cNvPr id="2" name="Datumsplatzhalter 1">
            <a:extLst>
              <a:ext uri="{FF2B5EF4-FFF2-40B4-BE49-F238E27FC236}">
                <a16:creationId xmlns:a16="http://schemas.microsoft.com/office/drawing/2014/main" id="{3BBB126F-9C5F-464D-ADF6-E17B7ACF3C16}"/>
              </a:ext>
            </a:extLst>
          </p:cNvPr>
          <p:cNvSpPr>
            <a:spLocks noGrp="1"/>
          </p:cNvSpPr>
          <p:nvPr>
            <p:ph type="dt" sz="half" idx="24"/>
          </p:nvPr>
        </p:nvSpPr>
        <p:spPr/>
        <p:txBody>
          <a:bodyPr/>
          <a:lstStyle>
            <a:lvl1pPr>
              <a:defRPr>
                <a:solidFill>
                  <a:schemeClr val="bg1"/>
                </a:solidFill>
              </a:defRPr>
            </a:lvl1pPr>
          </a:lstStyle>
          <a:p>
            <a:r>
              <a:rPr lang="de-DE"/>
              <a:t>Name Vortragende*r</a:t>
            </a:r>
            <a:endParaRPr lang="de-DE" dirty="0"/>
          </a:p>
        </p:txBody>
      </p:sp>
      <p:sp>
        <p:nvSpPr>
          <p:cNvPr id="3" name="Fußzeilenplatzhalter 2">
            <a:extLst>
              <a:ext uri="{FF2B5EF4-FFF2-40B4-BE49-F238E27FC236}">
                <a16:creationId xmlns:a16="http://schemas.microsoft.com/office/drawing/2014/main" id="{5C1234F6-4756-4E9B-B42B-B553A3290D40}"/>
              </a:ext>
            </a:extLst>
          </p:cNvPr>
          <p:cNvSpPr>
            <a:spLocks noGrp="1"/>
          </p:cNvSpPr>
          <p:nvPr>
            <p:ph type="ftr" sz="quarter" idx="25"/>
          </p:nvPr>
        </p:nvSpPr>
        <p:spPr/>
        <p:txBody>
          <a:bodyPr/>
          <a:lstStyle>
            <a:lvl1pPr>
              <a:defRPr>
                <a:solidFill>
                  <a:schemeClr val="bg1"/>
                </a:solidFill>
              </a:defRPr>
            </a:lvl1pPr>
          </a:lstStyle>
          <a:p>
            <a:r>
              <a:rPr lang="de-DE"/>
              <a:t>Titel der Veranstaltung</a:t>
            </a:r>
            <a:endParaRPr lang="de-DE" dirty="0"/>
          </a:p>
        </p:txBody>
      </p:sp>
      <p:sp>
        <p:nvSpPr>
          <p:cNvPr id="4" name="Foliennummernplatzhalter 3">
            <a:extLst>
              <a:ext uri="{FF2B5EF4-FFF2-40B4-BE49-F238E27FC236}">
                <a16:creationId xmlns:a16="http://schemas.microsoft.com/office/drawing/2014/main" id="{72A58EBE-87A3-4464-8ABD-C81E4134B481}"/>
              </a:ext>
            </a:extLst>
          </p:cNvPr>
          <p:cNvSpPr>
            <a:spLocks noGrp="1"/>
          </p:cNvSpPr>
          <p:nvPr>
            <p:ph type="sldNum" sz="quarter" idx="26"/>
          </p:nvPr>
        </p:nvSpPr>
        <p:spPr/>
        <p:txBody>
          <a:bodyPr/>
          <a:lstStyle>
            <a:lvl1pPr>
              <a:defRPr>
                <a:solidFill>
                  <a:schemeClr val="bg1"/>
                </a:solidFill>
              </a:defRPr>
            </a:lvl1pPr>
          </a:lstStyle>
          <a:p>
            <a:fld id="{69F34120-B5BD-450B-94B9-3E8DBFFED806}" type="slidenum">
              <a:rPr lang="de-DE" smtClean="0"/>
              <a:pPr/>
              <a:t>‹#›</a:t>
            </a:fld>
            <a:endParaRPr lang="de-DE" dirty="0"/>
          </a:p>
        </p:txBody>
      </p:sp>
      <p:sp>
        <p:nvSpPr>
          <p:cNvPr id="13" name="Textplatzhalter 10">
            <a:extLst>
              <a:ext uri="{FF2B5EF4-FFF2-40B4-BE49-F238E27FC236}">
                <a16:creationId xmlns:a16="http://schemas.microsoft.com/office/drawing/2014/main" id="{A6F78F1C-3EED-43AE-8179-24B22039AC4A}"/>
              </a:ext>
            </a:extLst>
          </p:cNvPr>
          <p:cNvSpPr txBox="1">
            <a:spLocks/>
          </p:cNvSpPr>
          <p:nvPr userDrawn="1"/>
        </p:nvSpPr>
        <p:spPr>
          <a:xfrm>
            <a:off x="10813008" y="6169112"/>
            <a:ext cx="688887" cy="688887"/>
          </a:xfrm>
          <a:prstGeom prst="parallelogram">
            <a:avLst>
              <a:gd name="adj" fmla="val 98005"/>
            </a:avLst>
          </a:prstGeom>
          <a:solidFill>
            <a:schemeClr val="bg1"/>
          </a:solidFill>
        </p:spPr>
        <p:txBody>
          <a:bodyPr vert="horz" lIns="0" tIns="0" rIns="0" bIns="0" rtlCol="0" anchor="ctr" anchorCtr="0">
            <a:noAutofit/>
          </a:bodyPr>
          <a:lstStyle>
            <a:lvl1pPr marL="0" indent="0" algn="l" defTabSz="914400" rtl="0" eaLnBrk="1" latinLnBrk="0" hangingPunct="1">
              <a:spcBef>
                <a:spcPts val="1200"/>
              </a:spcBef>
              <a:buFont typeface="Arial" panose="020B0604020202020204" pitchFamily="34" charset="0"/>
              <a:buNone/>
              <a:defRPr sz="200" kern="1200">
                <a:solidFill>
                  <a:schemeClr val="accent4"/>
                </a:solidFill>
                <a:latin typeface="+mn-lt"/>
                <a:ea typeface="+mn-ea"/>
                <a:cs typeface="+mn-cs"/>
              </a:defRPr>
            </a:lvl1pPr>
            <a:lvl2pPr marL="263525" indent="-263525" algn="l" defTabSz="914400" rtl="0" eaLnBrk="1" latinLnBrk="0" hangingPunct="1">
              <a:spcBef>
                <a:spcPts val="1200"/>
              </a:spcBef>
              <a:buFont typeface="Arial" panose="020B0604020202020204" pitchFamily="34" charset="0"/>
              <a:buChar char="•"/>
              <a:defRPr sz="1800" kern="1200">
                <a:solidFill>
                  <a:schemeClr val="tx1"/>
                </a:solidFill>
                <a:latin typeface="+mn-lt"/>
                <a:ea typeface="+mn-ea"/>
                <a:cs typeface="+mn-cs"/>
              </a:defRPr>
            </a:lvl2pPr>
            <a:lvl3pPr marL="536575" indent="-273050" algn="l" defTabSz="914400" rtl="0" eaLnBrk="1" latinLnBrk="0" hangingPunct="1">
              <a:spcBef>
                <a:spcPts val="0"/>
              </a:spcBef>
              <a:buFont typeface="Arial" panose="020B0604020202020204" pitchFamily="34" charset="0"/>
              <a:buChar char="•"/>
              <a:defRPr sz="1800" kern="1200">
                <a:solidFill>
                  <a:schemeClr val="tx1"/>
                </a:solidFill>
                <a:latin typeface="+mn-lt"/>
                <a:ea typeface="+mn-ea"/>
                <a:cs typeface="+mn-cs"/>
              </a:defRPr>
            </a:lvl3pPr>
            <a:lvl4pPr marL="811213" indent="-274638" algn="l" defTabSz="914400" rtl="0" eaLnBrk="1" latinLnBrk="0" hangingPunct="1">
              <a:spcBef>
                <a:spcPts val="0"/>
              </a:spcBef>
              <a:buFont typeface="Arial" panose="020B0604020202020204" pitchFamily="34" charset="0"/>
              <a:buChar char="•"/>
              <a:defRPr sz="1800" kern="1200">
                <a:solidFill>
                  <a:schemeClr val="tx1"/>
                </a:solidFill>
                <a:latin typeface="+mn-lt"/>
                <a:ea typeface="+mn-ea"/>
                <a:cs typeface="+mn-cs"/>
              </a:defRPr>
            </a:lvl4pPr>
            <a:lvl5pPr marL="1074738" indent="-263525" algn="l" defTabSz="914400" rtl="0" eaLnBrk="1" latinLnBrk="0" hangingPunct="1">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p>
        </p:txBody>
      </p:sp>
      <p:sp>
        <p:nvSpPr>
          <p:cNvPr id="15" name="Textplatzhalter 6">
            <a:extLst>
              <a:ext uri="{FF2B5EF4-FFF2-40B4-BE49-F238E27FC236}">
                <a16:creationId xmlns:a16="http://schemas.microsoft.com/office/drawing/2014/main" id="{0B603A62-7A02-45E8-BBDA-51F67675AA72}"/>
              </a:ext>
            </a:extLst>
          </p:cNvPr>
          <p:cNvSpPr>
            <a:spLocks noGrp="1"/>
          </p:cNvSpPr>
          <p:nvPr>
            <p:ph type="body" sz="quarter" idx="21" hasCustomPrompt="1"/>
          </p:nvPr>
        </p:nvSpPr>
        <p:spPr>
          <a:xfrm>
            <a:off x="10813008" y="6169112"/>
            <a:ext cx="688887" cy="688887"/>
          </a:xfrm>
          <a:prstGeom prst="parallelogram">
            <a:avLst>
              <a:gd name="adj" fmla="val 98005"/>
            </a:avLst>
          </a:prstGeom>
          <a:solidFill>
            <a:schemeClr val="bg1"/>
          </a:solidFill>
        </p:spPr>
        <p:txBody>
          <a:bodyPr anchor="ctr" anchorCtr="0"/>
          <a:lstStyle>
            <a:lvl1pPr>
              <a:defRPr sz="200">
                <a:solidFill>
                  <a:schemeClr val="accent4"/>
                </a:solidFill>
              </a:defRPr>
            </a:lvl1pPr>
          </a:lstStyle>
          <a:p>
            <a:pPr lvl="0"/>
            <a:r>
              <a:rPr lang="de-DE" dirty="0"/>
              <a:t>.</a:t>
            </a:r>
          </a:p>
        </p:txBody>
      </p:sp>
      <p:sp>
        <p:nvSpPr>
          <p:cNvPr id="16" name="Textplatzhalter 10">
            <a:extLst>
              <a:ext uri="{FF2B5EF4-FFF2-40B4-BE49-F238E27FC236}">
                <a16:creationId xmlns:a16="http://schemas.microsoft.com/office/drawing/2014/main" id="{76581148-B17E-4D6C-B2BB-29213646BB42}"/>
              </a:ext>
            </a:extLst>
          </p:cNvPr>
          <p:cNvSpPr>
            <a:spLocks noGrp="1"/>
          </p:cNvSpPr>
          <p:nvPr>
            <p:ph type="body" sz="quarter" idx="27" hasCustomPrompt="1"/>
          </p:nvPr>
        </p:nvSpPr>
        <p:spPr>
          <a:xfrm>
            <a:off x="298129" y="6094246"/>
            <a:ext cx="2484566" cy="399535"/>
          </a:xfrm>
          <a:blipFill>
            <a:blip r:embed="rId2"/>
            <a:stretch>
              <a:fillRect l="2351" t="12405" r="3345" b="15299"/>
            </a:stretch>
          </a:blipFill>
        </p:spPr>
        <p:txBody>
          <a:bodyPr/>
          <a:lstStyle>
            <a:lvl1pPr>
              <a:defRPr sz="100">
                <a:solidFill>
                  <a:schemeClr val="bg1"/>
                </a:solidFill>
              </a:defRPr>
            </a:lvl1pPr>
          </a:lstStyle>
          <a:p>
            <a:pPr lvl="0"/>
            <a:r>
              <a:rPr lang="de-DE" dirty="0"/>
              <a:t>1</a:t>
            </a:r>
          </a:p>
        </p:txBody>
      </p:sp>
    </p:spTree>
    <p:extLst>
      <p:ext uri="{BB962C8B-B14F-4D97-AF65-F5344CB8AC3E}">
        <p14:creationId xmlns:p14="http://schemas.microsoft.com/office/powerpoint/2010/main" val="27548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46F8CAE-CF2A-4673-8D5A-167DCBDC56AB}"/>
              </a:ext>
            </a:extLst>
          </p:cNvPr>
          <p:cNvSpPr>
            <a:spLocks noGrp="1"/>
          </p:cNvSpPr>
          <p:nvPr>
            <p:ph type="dt" sz="half" idx="10"/>
          </p:nvPr>
        </p:nvSpPr>
        <p:spPr/>
        <p:txBody>
          <a:bodyPr/>
          <a:lstStyle/>
          <a:p>
            <a:r>
              <a:rPr lang="de-DE"/>
              <a:t>Name Vortragende*r</a:t>
            </a:r>
            <a:endParaRPr lang="de-DE" dirty="0"/>
          </a:p>
        </p:txBody>
      </p:sp>
      <p:sp>
        <p:nvSpPr>
          <p:cNvPr id="3" name="Fußzeilenplatzhalter 2">
            <a:extLst>
              <a:ext uri="{FF2B5EF4-FFF2-40B4-BE49-F238E27FC236}">
                <a16:creationId xmlns:a16="http://schemas.microsoft.com/office/drawing/2014/main" id="{3FF086EF-D6CE-4C96-A459-FA3EB00D039E}"/>
              </a:ext>
            </a:extLst>
          </p:cNvPr>
          <p:cNvSpPr>
            <a:spLocks noGrp="1"/>
          </p:cNvSpPr>
          <p:nvPr>
            <p:ph type="ftr" sz="quarter" idx="11"/>
          </p:nvPr>
        </p:nvSpPr>
        <p:spPr/>
        <p:txBody>
          <a:bodyPr/>
          <a:lstStyle/>
          <a:p>
            <a:r>
              <a:rPr lang="de-DE"/>
              <a:t>Titel der Veranstaltung</a:t>
            </a:r>
            <a:endParaRPr lang="de-DE" dirty="0"/>
          </a:p>
        </p:txBody>
      </p:sp>
      <p:sp>
        <p:nvSpPr>
          <p:cNvPr id="4" name="Foliennummernplatzhalter 3">
            <a:extLst>
              <a:ext uri="{FF2B5EF4-FFF2-40B4-BE49-F238E27FC236}">
                <a16:creationId xmlns:a16="http://schemas.microsoft.com/office/drawing/2014/main" id="{B89C537E-D45A-4DAD-A8B6-D67DDA86199E}"/>
              </a:ext>
            </a:extLst>
          </p:cNvPr>
          <p:cNvSpPr>
            <a:spLocks noGrp="1"/>
          </p:cNvSpPr>
          <p:nvPr>
            <p:ph type="sldNum" sz="quarter" idx="12"/>
          </p:nvPr>
        </p:nvSpPr>
        <p:spPr/>
        <p:txBody>
          <a:bodyPr/>
          <a:lstStyle/>
          <a:p>
            <a:fld id="{69F34120-B5BD-450B-94B9-3E8DBFFED806}" type="slidenum">
              <a:rPr lang="de-DE" smtClean="0"/>
              <a:pPr/>
              <a:t>‹#›</a:t>
            </a:fld>
            <a:endParaRPr lang="de-DE" dirty="0"/>
          </a:p>
        </p:txBody>
      </p:sp>
      <p:sp>
        <p:nvSpPr>
          <p:cNvPr id="5" name="Textplatzhalter 8">
            <a:extLst>
              <a:ext uri="{FF2B5EF4-FFF2-40B4-BE49-F238E27FC236}">
                <a16:creationId xmlns:a16="http://schemas.microsoft.com/office/drawing/2014/main" id="{732CE0B7-A648-4B1B-BD2A-E84FAD5365AE}"/>
              </a:ext>
            </a:extLst>
          </p:cNvPr>
          <p:cNvSpPr>
            <a:spLocks noGrp="1"/>
          </p:cNvSpPr>
          <p:nvPr>
            <p:ph type="body" sz="quarter" idx="13" hasCustomPrompt="1"/>
          </p:nvPr>
        </p:nvSpPr>
        <p:spPr>
          <a:xfrm>
            <a:off x="379784" y="5810258"/>
            <a:ext cx="710131" cy="107722"/>
          </a:xfrm>
        </p:spPr>
        <p:txBody>
          <a:bodyPr wrap="none" anchor="b" anchorCtr="0">
            <a:spAutoFit/>
          </a:bodyPr>
          <a:lstStyle>
            <a:lvl1pPr>
              <a:spcBef>
                <a:spcPts val="0"/>
              </a:spcBef>
              <a:defRPr sz="700"/>
            </a:lvl1pPr>
            <a:lvl2pPr>
              <a:spcBef>
                <a:spcPts val="0"/>
              </a:spcBef>
              <a:defRPr sz="700"/>
            </a:lvl2pPr>
            <a:lvl3pPr>
              <a:spcBef>
                <a:spcPts val="0"/>
              </a:spcBef>
              <a:defRPr sz="700"/>
            </a:lvl3pPr>
            <a:lvl4pPr>
              <a:spcBef>
                <a:spcPts val="0"/>
              </a:spcBef>
              <a:defRPr sz="700"/>
            </a:lvl4pPr>
            <a:lvl5pPr>
              <a:spcBef>
                <a:spcPts val="0"/>
              </a:spcBef>
              <a:defRPr sz="700"/>
            </a:lvl5pPr>
          </a:lstStyle>
          <a:p>
            <a:pPr lvl="0"/>
            <a:r>
              <a:rPr lang="de-DE" dirty="0"/>
              <a:t>Fußnote/Quelle</a:t>
            </a:r>
          </a:p>
        </p:txBody>
      </p:sp>
    </p:spTree>
    <p:extLst>
      <p:ext uri="{BB962C8B-B14F-4D97-AF65-F5344CB8AC3E}">
        <p14:creationId xmlns:p14="http://schemas.microsoft.com/office/powerpoint/2010/main" val="308712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02">
    <p:bg>
      <p:bgPr>
        <a:solidFill>
          <a:schemeClr val="bg1"/>
        </a:solidFill>
        <a:effectLst/>
      </p:bgPr>
    </p:bg>
    <p:spTree>
      <p:nvGrpSpPr>
        <p:cNvPr id="1" name=""/>
        <p:cNvGrpSpPr/>
        <p:nvPr/>
      </p:nvGrpSpPr>
      <p:grpSpPr>
        <a:xfrm>
          <a:off x="0" y="0"/>
          <a:ext cx="0" cy="0"/>
          <a:chOff x="0" y="0"/>
          <a:chExt cx="0" cy="0"/>
        </a:xfrm>
      </p:grpSpPr>
      <p:sp>
        <p:nvSpPr>
          <p:cNvPr id="20" name="Bildplatzhalter 19">
            <a:extLst>
              <a:ext uri="{FF2B5EF4-FFF2-40B4-BE49-F238E27FC236}">
                <a16:creationId xmlns:a16="http://schemas.microsoft.com/office/drawing/2014/main" id="{DD856098-3659-4A6F-B23D-17F2B2D4A169}"/>
              </a:ext>
            </a:extLst>
          </p:cNvPr>
          <p:cNvSpPr>
            <a:spLocks noGrp="1"/>
          </p:cNvSpPr>
          <p:nvPr>
            <p:ph type="pic" sz="quarter" idx="10"/>
          </p:nvPr>
        </p:nvSpPr>
        <p:spPr>
          <a:xfrm>
            <a:off x="1931292" y="728030"/>
            <a:ext cx="5544827" cy="5556845"/>
          </a:xfrm>
          <a:prstGeom prst="ellipse">
            <a:avLst/>
          </a:prstGeom>
          <a:solidFill>
            <a:schemeClr val="bg1"/>
          </a:solidFill>
          <a:ln>
            <a:noFill/>
          </a:ln>
        </p:spPr>
        <p:txBody>
          <a:bodyPr wrap="square">
            <a:noAutofit/>
          </a:bodyPr>
          <a:lstStyle>
            <a:lvl1pPr>
              <a:defRPr sz="300">
                <a:solidFill>
                  <a:schemeClr val="bg1"/>
                </a:solidFill>
              </a:defRPr>
            </a:lvl1pPr>
          </a:lstStyle>
          <a:p>
            <a:r>
              <a:rPr lang="de-DE"/>
              <a:t>Bild durch Klicken auf Symbol hinzufügen</a:t>
            </a:r>
            <a:endParaRPr lang="de-DE" dirty="0"/>
          </a:p>
        </p:txBody>
      </p:sp>
      <p:sp>
        <p:nvSpPr>
          <p:cNvPr id="2" name="Titel 1"/>
          <p:cNvSpPr>
            <a:spLocks noGrp="1"/>
          </p:cNvSpPr>
          <p:nvPr>
            <p:ph type="ctrTitle" hasCustomPrompt="1"/>
          </p:nvPr>
        </p:nvSpPr>
        <p:spPr>
          <a:xfrm>
            <a:off x="335360" y="1956122"/>
            <a:ext cx="7701699" cy="461665"/>
          </a:xfrm>
        </p:spPr>
        <p:txBody>
          <a:bodyPr wrap="square">
            <a:spAutoFit/>
          </a:bodyPr>
          <a:lstStyle/>
          <a:p>
            <a:r>
              <a:rPr lang="de-DE" dirty="0"/>
              <a:t>Titel durch Klicken bearbeiten</a:t>
            </a:r>
          </a:p>
        </p:txBody>
      </p:sp>
      <p:pic>
        <p:nvPicPr>
          <p:cNvPr id="23" name="Grafik 22">
            <a:extLst>
              <a:ext uri="{FF2B5EF4-FFF2-40B4-BE49-F238E27FC236}">
                <a16:creationId xmlns:a16="http://schemas.microsoft.com/office/drawing/2014/main" id="{597B1E50-BF4D-4373-8C93-859D51992E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95713" y="433485"/>
            <a:ext cx="1734925" cy="3099903"/>
          </a:xfrm>
          <a:prstGeom prst="rect">
            <a:avLst/>
          </a:prstGeom>
        </p:spPr>
      </p:pic>
      <p:sp>
        <p:nvSpPr>
          <p:cNvPr id="24" name="Textfeld 23">
            <a:extLst>
              <a:ext uri="{FF2B5EF4-FFF2-40B4-BE49-F238E27FC236}">
                <a16:creationId xmlns:a16="http://schemas.microsoft.com/office/drawing/2014/main" id="{D082D15F-64D0-4041-907C-EBEB8491E875}"/>
              </a:ext>
            </a:extLst>
          </p:cNvPr>
          <p:cNvSpPr txBox="1"/>
          <p:nvPr userDrawn="1"/>
        </p:nvSpPr>
        <p:spPr>
          <a:xfrm rot="5400000">
            <a:off x="10526587" y="5125791"/>
            <a:ext cx="1585370" cy="200055"/>
          </a:xfrm>
          <a:prstGeom prst="rect">
            <a:avLst/>
          </a:prstGeom>
          <a:noFill/>
        </p:spPr>
        <p:txBody>
          <a:bodyPr wrap="none" lIns="0" tIns="0" rIns="0" bIns="0" rtlCol="0">
            <a:spAutoFit/>
          </a:bodyPr>
          <a:lstStyle/>
          <a:p>
            <a:r>
              <a:rPr lang="de-DE" sz="1300" b="1" dirty="0">
                <a:solidFill>
                  <a:schemeClr val="tx1"/>
                </a:solidFill>
                <a:latin typeface="+mj-lt"/>
              </a:rPr>
              <a:t>Studiere Zukunft</a:t>
            </a:r>
          </a:p>
        </p:txBody>
      </p:sp>
      <p:sp>
        <p:nvSpPr>
          <p:cNvPr id="3" name="Untertitel 2"/>
          <p:cNvSpPr>
            <a:spLocks noGrp="1"/>
          </p:cNvSpPr>
          <p:nvPr>
            <p:ph type="subTitle" idx="1" hasCustomPrompt="1"/>
          </p:nvPr>
        </p:nvSpPr>
        <p:spPr>
          <a:xfrm>
            <a:off x="335360" y="3514320"/>
            <a:ext cx="7701699" cy="215444"/>
          </a:xfrm>
        </p:spPr>
        <p:txBody>
          <a:bodyPr wrap="square">
            <a:spAutoFit/>
          </a:bodyPr>
          <a:lstStyle>
            <a:lvl1pPr marL="0" indent="0" algn="l">
              <a:spcBef>
                <a:spcPts val="0"/>
              </a:spcBef>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0" name="Textplatzhalter 9">
            <a:extLst>
              <a:ext uri="{FF2B5EF4-FFF2-40B4-BE49-F238E27FC236}">
                <a16:creationId xmlns:a16="http://schemas.microsoft.com/office/drawing/2014/main" id="{74687E07-8E5F-4BC2-A606-994862EAF191}"/>
              </a:ext>
            </a:extLst>
          </p:cNvPr>
          <p:cNvSpPr>
            <a:spLocks noGrp="1"/>
          </p:cNvSpPr>
          <p:nvPr>
            <p:ph type="body" sz="quarter" idx="16" hasCustomPrompt="1"/>
          </p:nvPr>
        </p:nvSpPr>
        <p:spPr>
          <a:xfrm rot="2676889">
            <a:off x="2419219" y="2753653"/>
            <a:ext cx="36000" cy="4810004"/>
          </a:xfrm>
          <a:custGeom>
            <a:avLst/>
            <a:gdLst>
              <a:gd name="connsiteX0" fmla="*/ 0 w 36000"/>
              <a:gd name="connsiteY0" fmla="*/ 0 h 4810004"/>
              <a:gd name="connsiteX1" fmla="*/ 36000 w 36000"/>
              <a:gd name="connsiteY1" fmla="*/ 0 h 4810004"/>
              <a:gd name="connsiteX2" fmla="*/ 36000 w 36000"/>
              <a:gd name="connsiteY2" fmla="*/ 4774485 h 4810004"/>
              <a:gd name="connsiteX3" fmla="*/ 0 w 36000"/>
              <a:gd name="connsiteY3" fmla="*/ 4810004 h 4810004"/>
            </a:gdLst>
            <a:ahLst/>
            <a:cxnLst>
              <a:cxn ang="0">
                <a:pos x="connsiteX0" y="connsiteY0"/>
              </a:cxn>
              <a:cxn ang="0">
                <a:pos x="connsiteX1" y="connsiteY1"/>
              </a:cxn>
              <a:cxn ang="0">
                <a:pos x="connsiteX2" y="connsiteY2"/>
              </a:cxn>
              <a:cxn ang="0">
                <a:pos x="connsiteX3" y="connsiteY3"/>
              </a:cxn>
            </a:cxnLst>
            <a:rect l="l" t="t" r="r" b="b"/>
            <a:pathLst>
              <a:path w="36000" h="4810004">
                <a:moveTo>
                  <a:pt x="0" y="0"/>
                </a:moveTo>
                <a:lnTo>
                  <a:pt x="36000" y="0"/>
                </a:lnTo>
                <a:lnTo>
                  <a:pt x="36000" y="4774485"/>
                </a:lnTo>
                <a:lnTo>
                  <a:pt x="0" y="4810004"/>
                </a:lnTo>
                <a:close/>
              </a:path>
            </a:pathLst>
          </a:custGeom>
          <a:solidFill>
            <a:schemeClr val="accent1"/>
          </a:solidFill>
        </p:spPr>
        <p:txBody>
          <a:bodyPr wrap="square" anchor="ctr" anchorCtr="0">
            <a:noAutofit/>
          </a:bodyPr>
          <a:lstStyle>
            <a:lvl1pPr>
              <a:defRPr sz="200">
                <a:solidFill>
                  <a:schemeClr val="accent1"/>
                </a:solidFill>
              </a:defRPr>
            </a:lvl1pPr>
          </a:lstStyle>
          <a:p>
            <a:pPr lvl="0"/>
            <a:r>
              <a:rPr lang="de-DE" dirty="0"/>
              <a:t>.</a:t>
            </a:r>
          </a:p>
        </p:txBody>
      </p:sp>
    </p:spTree>
    <p:extLst>
      <p:ext uri="{BB962C8B-B14F-4D97-AF65-F5344CB8AC3E}">
        <p14:creationId xmlns:p14="http://schemas.microsoft.com/office/powerpoint/2010/main" val="322318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03">
    <p:bg>
      <p:bgPr>
        <a:solidFill>
          <a:schemeClr val="accent4"/>
        </a:solidFill>
        <a:effectLst/>
      </p:bgPr>
    </p:bg>
    <p:spTree>
      <p:nvGrpSpPr>
        <p:cNvPr id="1" name=""/>
        <p:cNvGrpSpPr/>
        <p:nvPr/>
      </p:nvGrpSpPr>
      <p:grpSpPr>
        <a:xfrm>
          <a:off x="0" y="0"/>
          <a:ext cx="0" cy="0"/>
          <a:chOff x="0" y="0"/>
          <a:chExt cx="0" cy="0"/>
        </a:xfrm>
      </p:grpSpPr>
      <p:sp>
        <p:nvSpPr>
          <p:cNvPr id="20" name="Bildplatzhalter 19">
            <a:extLst>
              <a:ext uri="{FF2B5EF4-FFF2-40B4-BE49-F238E27FC236}">
                <a16:creationId xmlns:a16="http://schemas.microsoft.com/office/drawing/2014/main" id="{DD856098-3659-4A6F-B23D-17F2B2D4A169}"/>
              </a:ext>
            </a:extLst>
          </p:cNvPr>
          <p:cNvSpPr>
            <a:spLocks noGrp="1"/>
          </p:cNvSpPr>
          <p:nvPr>
            <p:ph type="pic" sz="quarter" idx="10"/>
          </p:nvPr>
        </p:nvSpPr>
        <p:spPr>
          <a:xfrm>
            <a:off x="3263831" y="649749"/>
            <a:ext cx="5544827" cy="5556845"/>
          </a:xfrm>
          <a:custGeom>
            <a:avLst/>
            <a:gdLst>
              <a:gd name="connsiteX0" fmla="*/ 2016887 w 5544827"/>
              <a:gd name="connsiteY0" fmla="*/ 0 h 5556845"/>
              <a:gd name="connsiteX1" fmla="*/ 4791047 w 5544827"/>
              <a:gd name="connsiteY1" fmla="*/ 741016 h 5556845"/>
              <a:gd name="connsiteX2" fmla="*/ 5544827 w 5544827"/>
              <a:gd name="connsiteY2" fmla="*/ 3513017 h 5556845"/>
              <a:gd name="connsiteX3" fmla="*/ 3527940 w 5544827"/>
              <a:gd name="connsiteY3" fmla="*/ 5556845 h 5556845"/>
              <a:gd name="connsiteX4" fmla="*/ 753780 w 5544827"/>
              <a:gd name="connsiteY4" fmla="*/ 4815829 h 5556845"/>
              <a:gd name="connsiteX5" fmla="*/ 0 w 5544827"/>
              <a:gd name="connsiteY5" fmla="*/ 2043829 h 555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4827" h="5556845">
                <a:moveTo>
                  <a:pt x="2016887" y="0"/>
                </a:moveTo>
                <a:lnTo>
                  <a:pt x="4791047" y="741016"/>
                </a:lnTo>
                <a:lnTo>
                  <a:pt x="5544827" y="3513017"/>
                </a:lnTo>
                <a:lnTo>
                  <a:pt x="3527940" y="5556845"/>
                </a:lnTo>
                <a:lnTo>
                  <a:pt x="753780" y="4815829"/>
                </a:lnTo>
                <a:lnTo>
                  <a:pt x="0" y="2043829"/>
                </a:lnTo>
                <a:close/>
              </a:path>
            </a:pathLst>
          </a:custGeom>
          <a:solidFill>
            <a:schemeClr val="bg1"/>
          </a:solidFill>
          <a:ln>
            <a:noFill/>
          </a:ln>
        </p:spPr>
        <p:txBody>
          <a:bodyPr wrap="square">
            <a:noAutofit/>
          </a:bodyPr>
          <a:lstStyle>
            <a:lvl1pPr>
              <a:defRPr sz="100">
                <a:solidFill>
                  <a:schemeClr val="accent4"/>
                </a:solidFill>
              </a:defRPr>
            </a:lvl1pPr>
          </a:lstStyle>
          <a:p>
            <a:r>
              <a:rPr lang="de-DE"/>
              <a:t>Bild durch Klicken auf Symbol hinzufügen</a:t>
            </a:r>
            <a:endParaRPr lang="de-DE" dirty="0"/>
          </a:p>
        </p:txBody>
      </p:sp>
      <p:sp>
        <p:nvSpPr>
          <p:cNvPr id="2" name="Titel 1"/>
          <p:cNvSpPr>
            <a:spLocks noGrp="1"/>
          </p:cNvSpPr>
          <p:nvPr>
            <p:ph type="ctrTitle" hasCustomPrompt="1"/>
          </p:nvPr>
        </p:nvSpPr>
        <p:spPr>
          <a:xfrm>
            <a:off x="1621409" y="2417787"/>
            <a:ext cx="7701699" cy="461665"/>
          </a:xfrm>
        </p:spPr>
        <p:txBody>
          <a:bodyPr wrap="square">
            <a:spAutoFit/>
          </a:bodyPr>
          <a:lstStyle/>
          <a:p>
            <a:r>
              <a:rPr lang="de-DE" dirty="0"/>
              <a:t>Titel durch Klicken bearbeiten</a:t>
            </a:r>
          </a:p>
        </p:txBody>
      </p:sp>
      <p:sp>
        <p:nvSpPr>
          <p:cNvPr id="3" name="Untertitel 2"/>
          <p:cNvSpPr>
            <a:spLocks noGrp="1"/>
          </p:cNvSpPr>
          <p:nvPr>
            <p:ph type="subTitle" idx="1" hasCustomPrompt="1"/>
          </p:nvPr>
        </p:nvSpPr>
        <p:spPr>
          <a:xfrm>
            <a:off x="1621409" y="3867345"/>
            <a:ext cx="7701699" cy="215444"/>
          </a:xfrm>
        </p:spPr>
        <p:txBody>
          <a:bodyPr wrap="square">
            <a:spAutoFit/>
          </a:bodyPr>
          <a:lstStyle>
            <a:lvl1pPr marL="0" indent="0" algn="l">
              <a:spcBef>
                <a:spcPts val="0"/>
              </a:spcBef>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pic>
        <p:nvPicPr>
          <p:cNvPr id="11" name="Grafik 10">
            <a:extLst>
              <a:ext uri="{FF2B5EF4-FFF2-40B4-BE49-F238E27FC236}">
                <a16:creationId xmlns:a16="http://schemas.microsoft.com/office/drawing/2014/main" id="{EA665CEE-15C3-41BF-9597-AA302F3ECD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95713" y="433485"/>
            <a:ext cx="1734925" cy="3099903"/>
          </a:xfrm>
          <a:prstGeom prst="rect">
            <a:avLst/>
          </a:prstGeom>
        </p:spPr>
      </p:pic>
      <p:sp>
        <p:nvSpPr>
          <p:cNvPr id="12" name="Textfeld 11">
            <a:extLst>
              <a:ext uri="{FF2B5EF4-FFF2-40B4-BE49-F238E27FC236}">
                <a16:creationId xmlns:a16="http://schemas.microsoft.com/office/drawing/2014/main" id="{13A45009-5632-4B3F-82F2-0CC94B2E8475}"/>
              </a:ext>
            </a:extLst>
          </p:cNvPr>
          <p:cNvSpPr txBox="1"/>
          <p:nvPr userDrawn="1"/>
        </p:nvSpPr>
        <p:spPr>
          <a:xfrm rot="5400000">
            <a:off x="10526587" y="5125791"/>
            <a:ext cx="1585370" cy="200055"/>
          </a:xfrm>
          <a:prstGeom prst="rect">
            <a:avLst/>
          </a:prstGeom>
          <a:noFill/>
        </p:spPr>
        <p:txBody>
          <a:bodyPr wrap="none" lIns="0" tIns="0" rIns="0" bIns="0" rtlCol="0">
            <a:spAutoFit/>
          </a:bodyPr>
          <a:lstStyle/>
          <a:p>
            <a:r>
              <a:rPr lang="de-DE" sz="1300" b="1" dirty="0">
                <a:solidFill>
                  <a:schemeClr val="bg1"/>
                </a:solidFill>
                <a:latin typeface="+mj-lt"/>
              </a:rPr>
              <a:t>Studiere Zukunft</a:t>
            </a:r>
          </a:p>
        </p:txBody>
      </p:sp>
      <p:sp>
        <p:nvSpPr>
          <p:cNvPr id="16" name="Textplatzhalter 15">
            <a:extLst>
              <a:ext uri="{FF2B5EF4-FFF2-40B4-BE49-F238E27FC236}">
                <a16:creationId xmlns:a16="http://schemas.microsoft.com/office/drawing/2014/main" id="{8FBDD5FE-683E-4710-ADEA-50BAF146C730}"/>
              </a:ext>
            </a:extLst>
          </p:cNvPr>
          <p:cNvSpPr>
            <a:spLocks noGrp="1"/>
          </p:cNvSpPr>
          <p:nvPr>
            <p:ph type="body" sz="quarter" idx="15" hasCustomPrompt="1"/>
          </p:nvPr>
        </p:nvSpPr>
        <p:spPr>
          <a:xfrm rot="2676889">
            <a:off x="4481453" y="3840694"/>
            <a:ext cx="36000" cy="3539983"/>
          </a:xfrm>
          <a:custGeom>
            <a:avLst/>
            <a:gdLst>
              <a:gd name="connsiteX0" fmla="*/ 0 w 36000"/>
              <a:gd name="connsiteY0" fmla="*/ 0 h 3539983"/>
              <a:gd name="connsiteX1" fmla="*/ 36000 w 36000"/>
              <a:gd name="connsiteY1" fmla="*/ 0 h 3539983"/>
              <a:gd name="connsiteX2" fmla="*/ 36000 w 36000"/>
              <a:gd name="connsiteY2" fmla="*/ 3504464 h 3539983"/>
              <a:gd name="connsiteX3" fmla="*/ 0 w 36000"/>
              <a:gd name="connsiteY3" fmla="*/ 3539983 h 3539983"/>
            </a:gdLst>
            <a:ahLst/>
            <a:cxnLst>
              <a:cxn ang="0">
                <a:pos x="connsiteX0" y="connsiteY0"/>
              </a:cxn>
              <a:cxn ang="0">
                <a:pos x="connsiteX1" y="connsiteY1"/>
              </a:cxn>
              <a:cxn ang="0">
                <a:pos x="connsiteX2" y="connsiteY2"/>
              </a:cxn>
              <a:cxn ang="0">
                <a:pos x="connsiteX3" y="connsiteY3"/>
              </a:cxn>
            </a:cxnLst>
            <a:rect l="l" t="t" r="r" b="b"/>
            <a:pathLst>
              <a:path w="36000" h="3539983">
                <a:moveTo>
                  <a:pt x="0" y="0"/>
                </a:moveTo>
                <a:lnTo>
                  <a:pt x="36000" y="0"/>
                </a:lnTo>
                <a:lnTo>
                  <a:pt x="36000" y="3504464"/>
                </a:lnTo>
                <a:lnTo>
                  <a:pt x="0" y="3539983"/>
                </a:lnTo>
                <a:close/>
              </a:path>
            </a:pathLst>
          </a:custGeom>
          <a:solidFill>
            <a:schemeClr val="accent3"/>
          </a:solidFill>
        </p:spPr>
        <p:txBody>
          <a:bodyPr wrap="square" anchor="ctr" anchorCtr="0">
            <a:noAutofit/>
          </a:bodyPr>
          <a:lstStyle>
            <a:lvl1pPr>
              <a:defRPr sz="200">
                <a:solidFill>
                  <a:schemeClr val="accent3"/>
                </a:solidFill>
              </a:defRPr>
            </a:lvl1pPr>
          </a:lstStyle>
          <a:p>
            <a:pPr lvl="0"/>
            <a:r>
              <a:rPr lang="de-DE" dirty="0"/>
              <a:t>.</a:t>
            </a:r>
          </a:p>
        </p:txBody>
      </p:sp>
    </p:spTree>
    <p:extLst>
      <p:ext uri="{BB962C8B-B14F-4D97-AF65-F5344CB8AC3E}">
        <p14:creationId xmlns:p14="http://schemas.microsoft.com/office/powerpoint/2010/main" val="403803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04">
    <p:bg>
      <p:bgPr>
        <a:solidFill>
          <a:schemeClr val="accent1"/>
        </a:solidFill>
        <a:effectLst/>
      </p:bgPr>
    </p:bg>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3974CF35-2619-40FC-871F-8D071AE50E18}"/>
              </a:ext>
            </a:extLst>
          </p:cNvPr>
          <p:cNvSpPr>
            <a:spLocks noGrp="1"/>
          </p:cNvSpPr>
          <p:nvPr>
            <p:ph type="pic" sz="quarter" idx="17"/>
          </p:nvPr>
        </p:nvSpPr>
        <p:spPr>
          <a:xfrm>
            <a:off x="3683000" y="1017588"/>
            <a:ext cx="4826000" cy="4827587"/>
          </a:xfrm>
          <a:solidFill>
            <a:schemeClr val="bg1"/>
          </a:solidFill>
        </p:spPr>
        <p:txBody>
          <a:bodyPr/>
          <a:lstStyle>
            <a:lvl1pPr>
              <a:defRPr sz="800">
                <a:solidFill>
                  <a:schemeClr val="bg1"/>
                </a:solidFill>
              </a:defRPr>
            </a:lvl1pPr>
          </a:lstStyle>
          <a:p>
            <a:r>
              <a:rPr lang="de-DE"/>
              <a:t>Bild durch Klicken auf Symbol hinzufügen</a:t>
            </a:r>
          </a:p>
        </p:txBody>
      </p:sp>
      <p:sp>
        <p:nvSpPr>
          <p:cNvPr id="2" name="Titel 1"/>
          <p:cNvSpPr>
            <a:spLocks noGrp="1"/>
          </p:cNvSpPr>
          <p:nvPr>
            <p:ph type="ctrTitle" hasCustomPrompt="1"/>
          </p:nvPr>
        </p:nvSpPr>
        <p:spPr>
          <a:xfrm>
            <a:off x="1621409" y="2417787"/>
            <a:ext cx="7701699" cy="461665"/>
          </a:xfrm>
        </p:spPr>
        <p:txBody>
          <a:bodyPr wrap="square">
            <a:spAutoFit/>
          </a:bodyPr>
          <a:lstStyle>
            <a:lvl1pPr>
              <a:defRPr>
                <a:solidFill>
                  <a:schemeClr val="tx1"/>
                </a:solidFill>
              </a:defRPr>
            </a:lvl1pPr>
          </a:lstStyle>
          <a:p>
            <a:r>
              <a:rPr lang="de-DE" dirty="0"/>
              <a:t>Titel durch Klicken bearbeiten</a:t>
            </a:r>
          </a:p>
        </p:txBody>
      </p:sp>
      <p:sp>
        <p:nvSpPr>
          <p:cNvPr id="3" name="Untertitel 2"/>
          <p:cNvSpPr>
            <a:spLocks noGrp="1"/>
          </p:cNvSpPr>
          <p:nvPr>
            <p:ph type="subTitle" idx="1" hasCustomPrompt="1"/>
          </p:nvPr>
        </p:nvSpPr>
        <p:spPr>
          <a:xfrm>
            <a:off x="1621409" y="3867345"/>
            <a:ext cx="7701699" cy="215444"/>
          </a:xfrm>
        </p:spPr>
        <p:txBody>
          <a:bodyPr wrap="square">
            <a:spAutoFit/>
          </a:bodyPr>
          <a:lstStyle>
            <a:lvl1pPr marL="0" indent="0" algn="l">
              <a:spcBef>
                <a:spcPts val="0"/>
              </a:spcBef>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pic>
        <p:nvPicPr>
          <p:cNvPr id="11" name="Grafik 10">
            <a:extLst>
              <a:ext uri="{FF2B5EF4-FFF2-40B4-BE49-F238E27FC236}">
                <a16:creationId xmlns:a16="http://schemas.microsoft.com/office/drawing/2014/main" id="{EA665CEE-15C3-41BF-9597-AA302F3ECD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95713" y="433485"/>
            <a:ext cx="1734925" cy="3099903"/>
          </a:xfrm>
          <a:prstGeom prst="rect">
            <a:avLst/>
          </a:prstGeom>
        </p:spPr>
      </p:pic>
      <p:sp>
        <p:nvSpPr>
          <p:cNvPr id="12" name="Textfeld 11">
            <a:extLst>
              <a:ext uri="{FF2B5EF4-FFF2-40B4-BE49-F238E27FC236}">
                <a16:creationId xmlns:a16="http://schemas.microsoft.com/office/drawing/2014/main" id="{13A45009-5632-4B3F-82F2-0CC94B2E8475}"/>
              </a:ext>
            </a:extLst>
          </p:cNvPr>
          <p:cNvSpPr txBox="1"/>
          <p:nvPr userDrawn="1"/>
        </p:nvSpPr>
        <p:spPr>
          <a:xfrm rot="5400000">
            <a:off x="10526587" y="5125791"/>
            <a:ext cx="1585370" cy="200055"/>
          </a:xfrm>
          <a:prstGeom prst="rect">
            <a:avLst/>
          </a:prstGeom>
          <a:noFill/>
        </p:spPr>
        <p:txBody>
          <a:bodyPr wrap="none" lIns="0" tIns="0" rIns="0" bIns="0" rtlCol="0">
            <a:spAutoFit/>
          </a:bodyPr>
          <a:lstStyle/>
          <a:p>
            <a:r>
              <a:rPr lang="de-DE" sz="1300" b="1" dirty="0">
                <a:solidFill>
                  <a:schemeClr val="bg1"/>
                </a:solidFill>
                <a:latin typeface="+mj-lt"/>
              </a:rPr>
              <a:t>Studiere Zukunft</a:t>
            </a:r>
          </a:p>
        </p:txBody>
      </p:sp>
      <p:sp>
        <p:nvSpPr>
          <p:cNvPr id="16" name="Textplatzhalter 15">
            <a:extLst>
              <a:ext uri="{FF2B5EF4-FFF2-40B4-BE49-F238E27FC236}">
                <a16:creationId xmlns:a16="http://schemas.microsoft.com/office/drawing/2014/main" id="{8FBDD5FE-683E-4710-ADEA-50BAF146C730}"/>
              </a:ext>
            </a:extLst>
          </p:cNvPr>
          <p:cNvSpPr>
            <a:spLocks noGrp="1"/>
          </p:cNvSpPr>
          <p:nvPr>
            <p:ph type="body" sz="quarter" idx="15" hasCustomPrompt="1"/>
          </p:nvPr>
        </p:nvSpPr>
        <p:spPr>
          <a:xfrm rot="2676889">
            <a:off x="4481453" y="3840694"/>
            <a:ext cx="36000" cy="3539983"/>
          </a:xfrm>
          <a:custGeom>
            <a:avLst/>
            <a:gdLst>
              <a:gd name="connsiteX0" fmla="*/ 0 w 36000"/>
              <a:gd name="connsiteY0" fmla="*/ 0 h 3539983"/>
              <a:gd name="connsiteX1" fmla="*/ 36000 w 36000"/>
              <a:gd name="connsiteY1" fmla="*/ 0 h 3539983"/>
              <a:gd name="connsiteX2" fmla="*/ 36000 w 36000"/>
              <a:gd name="connsiteY2" fmla="*/ 3504464 h 3539983"/>
              <a:gd name="connsiteX3" fmla="*/ 0 w 36000"/>
              <a:gd name="connsiteY3" fmla="*/ 3539983 h 3539983"/>
            </a:gdLst>
            <a:ahLst/>
            <a:cxnLst>
              <a:cxn ang="0">
                <a:pos x="connsiteX0" y="connsiteY0"/>
              </a:cxn>
              <a:cxn ang="0">
                <a:pos x="connsiteX1" y="connsiteY1"/>
              </a:cxn>
              <a:cxn ang="0">
                <a:pos x="connsiteX2" y="connsiteY2"/>
              </a:cxn>
              <a:cxn ang="0">
                <a:pos x="connsiteX3" y="connsiteY3"/>
              </a:cxn>
            </a:cxnLst>
            <a:rect l="l" t="t" r="r" b="b"/>
            <a:pathLst>
              <a:path w="36000" h="3539983">
                <a:moveTo>
                  <a:pt x="0" y="0"/>
                </a:moveTo>
                <a:lnTo>
                  <a:pt x="36000" y="0"/>
                </a:lnTo>
                <a:lnTo>
                  <a:pt x="36000" y="3504464"/>
                </a:lnTo>
                <a:lnTo>
                  <a:pt x="0" y="3539983"/>
                </a:lnTo>
                <a:close/>
              </a:path>
            </a:pathLst>
          </a:custGeom>
          <a:solidFill>
            <a:schemeClr val="accent4"/>
          </a:solidFill>
        </p:spPr>
        <p:txBody>
          <a:bodyPr wrap="square" anchor="ctr" anchorCtr="0">
            <a:noAutofit/>
          </a:bodyPr>
          <a:lstStyle>
            <a:lvl1pPr>
              <a:defRPr sz="200">
                <a:solidFill>
                  <a:schemeClr val="accent3"/>
                </a:solidFill>
              </a:defRPr>
            </a:lvl1pPr>
          </a:lstStyle>
          <a:p>
            <a:pPr lvl="0"/>
            <a:r>
              <a:rPr lang="de-DE" dirty="0"/>
              <a:t>.</a:t>
            </a:r>
          </a:p>
        </p:txBody>
      </p:sp>
    </p:spTree>
    <p:extLst>
      <p:ext uri="{BB962C8B-B14F-4D97-AF65-F5344CB8AC3E}">
        <p14:creationId xmlns:p14="http://schemas.microsoft.com/office/powerpoint/2010/main" val="352781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apiteltrenner 01">
    <p:bg>
      <p:bgPr>
        <a:solidFill>
          <a:schemeClr val="accent1"/>
        </a:solidFill>
        <a:effectLst/>
      </p:bgPr>
    </p:bg>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D172411E-4FBA-46E1-B081-7589FC7E224B}"/>
              </a:ext>
            </a:extLst>
          </p:cNvPr>
          <p:cNvSpPr/>
          <p:nvPr userDrawn="1"/>
        </p:nvSpPr>
        <p:spPr>
          <a:xfrm>
            <a:off x="0" y="5821377"/>
            <a:ext cx="12192000" cy="1036623"/>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200" dirty="0" err="1">
              <a:solidFill>
                <a:schemeClr val="tx1"/>
              </a:solidFill>
            </a:endParaRPr>
          </a:p>
        </p:txBody>
      </p:sp>
      <p:sp>
        <p:nvSpPr>
          <p:cNvPr id="5" name="Gleichschenkliges Dreieck 4">
            <a:extLst>
              <a:ext uri="{FF2B5EF4-FFF2-40B4-BE49-F238E27FC236}">
                <a16:creationId xmlns:a16="http://schemas.microsoft.com/office/drawing/2014/main" id="{2250A397-8ADA-4742-8FAF-675D69FA680A}"/>
              </a:ext>
            </a:extLst>
          </p:cNvPr>
          <p:cNvSpPr/>
          <p:nvPr userDrawn="1"/>
        </p:nvSpPr>
        <p:spPr>
          <a:xfrm rot="5400000">
            <a:off x="3029137" y="967823"/>
            <a:ext cx="5329162" cy="4594105"/>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200" dirty="0" err="1">
              <a:solidFill>
                <a:schemeClr val="tx1"/>
              </a:solidFill>
            </a:endParaRPr>
          </a:p>
        </p:txBody>
      </p:sp>
      <p:sp>
        <p:nvSpPr>
          <p:cNvPr id="7" name="Textplatzhalter 6">
            <a:extLst>
              <a:ext uri="{FF2B5EF4-FFF2-40B4-BE49-F238E27FC236}">
                <a16:creationId xmlns:a16="http://schemas.microsoft.com/office/drawing/2014/main" id="{50024AF2-280A-4DC1-9FAA-EA7E4724C2D5}"/>
              </a:ext>
            </a:extLst>
          </p:cNvPr>
          <p:cNvSpPr>
            <a:spLocks noGrp="1"/>
          </p:cNvSpPr>
          <p:nvPr>
            <p:ph type="body" sz="quarter" idx="13" hasCustomPrompt="1"/>
          </p:nvPr>
        </p:nvSpPr>
        <p:spPr>
          <a:xfrm>
            <a:off x="715963" y="3034043"/>
            <a:ext cx="10760074" cy="461665"/>
          </a:xfrm>
        </p:spPr>
        <p:txBody>
          <a:bodyPr anchor="ctr" anchorCtr="0">
            <a:spAutoFit/>
          </a:bodyPr>
          <a:lstStyle>
            <a:lvl1pPr>
              <a:spcBef>
                <a:spcPts val="0"/>
              </a:spcBef>
              <a:defRPr sz="3000" b="1">
                <a:solidFill>
                  <a:schemeClr val="tx1"/>
                </a:solidFill>
                <a:latin typeface="+mj-lt"/>
              </a:defRPr>
            </a:lvl1pPr>
          </a:lstStyle>
          <a:p>
            <a:pPr lvl="0"/>
            <a:r>
              <a:rPr lang="de-DE" dirty="0"/>
              <a:t>Text bearbeiten</a:t>
            </a:r>
          </a:p>
        </p:txBody>
      </p:sp>
      <p:sp>
        <p:nvSpPr>
          <p:cNvPr id="13" name="Textplatzhalter 11">
            <a:extLst>
              <a:ext uri="{FF2B5EF4-FFF2-40B4-BE49-F238E27FC236}">
                <a16:creationId xmlns:a16="http://schemas.microsoft.com/office/drawing/2014/main" id="{7311405A-1E30-4E73-B6C9-7B9A855029DF}"/>
              </a:ext>
            </a:extLst>
          </p:cNvPr>
          <p:cNvSpPr>
            <a:spLocks noGrp="1"/>
          </p:cNvSpPr>
          <p:nvPr>
            <p:ph type="body" sz="quarter" idx="22" hasCustomPrompt="1"/>
          </p:nvPr>
        </p:nvSpPr>
        <p:spPr>
          <a:xfrm rot="2676889" flipH="1" flipV="1">
            <a:off x="5974814" y="-576926"/>
            <a:ext cx="36000" cy="3888000"/>
          </a:xfrm>
          <a:custGeom>
            <a:avLst/>
            <a:gdLst>
              <a:gd name="connsiteX0" fmla="*/ 36000 w 36000"/>
              <a:gd name="connsiteY0" fmla="*/ 3399146 h 3434665"/>
              <a:gd name="connsiteX1" fmla="*/ 0 w 36000"/>
              <a:gd name="connsiteY1" fmla="*/ 3434665 h 3434665"/>
              <a:gd name="connsiteX2" fmla="*/ 0 w 36000"/>
              <a:gd name="connsiteY2" fmla="*/ 0 h 3434665"/>
              <a:gd name="connsiteX3" fmla="*/ 36000 w 36000"/>
              <a:gd name="connsiteY3" fmla="*/ 0 h 3434665"/>
            </a:gdLst>
            <a:ahLst/>
            <a:cxnLst>
              <a:cxn ang="0">
                <a:pos x="connsiteX0" y="connsiteY0"/>
              </a:cxn>
              <a:cxn ang="0">
                <a:pos x="connsiteX1" y="connsiteY1"/>
              </a:cxn>
              <a:cxn ang="0">
                <a:pos x="connsiteX2" y="connsiteY2"/>
              </a:cxn>
              <a:cxn ang="0">
                <a:pos x="connsiteX3" y="connsiteY3"/>
              </a:cxn>
            </a:cxnLst>
            <a:rect l="l" t="t" r="r" b="b"/>
            <a:pathLst>
              <a:path w="36000" h="3434665">
                <a:moveTo>
                  <a:pt x="36000" y="3399146"/>
                </a:moveTo>
                <a:lnTo>
                  <a:pt x="0" y="3434665"/>
                </a:lnTo>
                <a:lnTo>
                  <a:pt x="0" y="0"/>
                </a:lnTo>
                <a:lnTo>
                  <a:pt x="36000" y="0"/>
                </a:lnTo>
                <a:close/>
              </a:path>
            </a:pathLst>
          </a:custGeom>
          <a:solidFill>
            <a:schemeClr val="accent4"/>
          </a:solidFill>
        </p:spPr>
        <p:txBody>
          <a:bodyPr wrap="square" anchor="ctr" anchorCtr="0">
            <a:noAutofit/>
          </a:bodyPr>
          <a:lstStyle>
            <a:lvl1pPr>
              <a:defRPr sz="200">
                <a:solidFill>
                  <a:schemeClr val="accent4"/>
                </a:solidFill>
              </a:defRPr>
            </a:lvl1pPr>
          </a:lstStyle>
          <a:p>
            <a:pPr lvl="0"/>
            <a:r>
              <a:rPr lang="de-DE" dirty="0"/>
              <a:t>.</a:t>
            </a:r>
          </a:p>
        </p:txBody>
      </p:sp>
      <p:sp>
        <p:nvSpPr>
          <p:cNvPr id="2" name="Datumsplatzhalter 1">
            <a:extLst>
              <a:ext uri="{FF2B5EF4-FFF2-40B4-BE49-F238E27FC236}">
                <a16:creationId xmlns:a16="http://schemas.microsoft.com/office/drawing/2014/main" id="{9A20328D-FB9A-4E23-8BE6-4D1FFA580D05}"/>
              </a:ext>
            </a:extLst>
          </p:cNvPr>
          <p:cNvSpPr>
            <a:spLocks noGrp="1"/>
          </p:cNvSpPr>
          <p:nvPr>
            <p:ph type="dt" sz="half" idx="23"/>
          </p:nvPr>
        </p:nvSpPr>
        <p:spPr/>
        <p:txBody>
          <a:bodyPr/>
          <a:lstStyle>
            <a:lvl1pPr>
              <a:defRPr>
                <a:solidFill>
                  <a:schemeClr val="bg1"/>
                </a:solidFill>
              </a:defRPr>
            </a:lvl1pPr>
          </a:lstStyle>
          <a:p>
            <a:r>
              <a:rPr lang="de-DE"/>
              <a:t>Name Vortragende*r</a:t>
            </a:r>
            <a:endParaRPr lang="de-DE" dirty="0"/>
          </a:p>
        </p:txBody>
      </p:sp>
      <p:sp>
        <p:nvSpPr>
          <p:cNvPr id="3" name="Fußzeilenplatzhalter 2">
            <a:extLst>
              <a:ext uri="{FF2B5EF4-FFF2-40B4-BE49-F238E27FC236}">
                <a16:creationId xmlns:a16="http://schemas.microsoft.com/office/drawing/2014/main" id="{DB4D94C9-423F-4CD9-8E1B-651B4DF48C69}"/>
              </a:ext>
            </a:extLst>
          </p:cNvPr>
          <p:cNvSpPr>
            <a:spLocks noGrp="1"/>
          </p:cNvSpPr>
          <p:nvPr>
            <p:ph type="ftr" sz="quarter" idx="24"/>
          </p:nvPr>
        </p:nvSpPr>
        <p:spPr/>
        <p:txBody>
          <a:bodyPr/>
          <a:lstStyle>
            <a:lvl1pPr>
              <a:defRPr>
                <a:solidFill>
                  <a:schemeClr val="bg1"/>
                </a:solidFill>
              </a:defRPr>
            </a:lvl1pPr>
          </a:lstStyle>
          <a:p>
            <a:r>
              <a:rPr lang="de-DE"/>
              <a:t>Titel der Veranstaltung</a:t>
            </a:r>
            <a:endParaRPr lang="de-DE" dirty="0"/>
          </a:p>
        </p:txBody>
      </p:sp>
      <p:sp>
        <p:nvSpPr>
          <p:cNvPr id="4" name="Foliennummernplatzhalter 3">
            <a:extLst>
              <a:ext uri="{FF2B5EF4-FFF2-40B4-BE49-F238E27FC236}">
                <a16:creationId xmlns:a16="http://schemas.microsoft.com/office/drawing/2014/main" id="{EE7987FD-A5AD-43CC-AAFA-2E7A8F6696EF}"/>
              </a:ext>
            </a:extLst>
          </p:cNvPr>
          <p:cNvSpPr>
            <a:spLocks noGrp="1"/>
          </p:cNvSpPr>
          <p:nvPr>
            <p:ph type="sldNum" sz="quarter" idx="25"/>
          </p:nvPr>
        </p:nvSpPr>
        <p:spPr/>
        <p:txBody>
          <a:bodyPr/>
          <a:lstStyle>
            <a:lvl1pPr>
              <a:defRPr>
                <a:solidFill>
                  <a:schemeClr val="bg1"/>
                </a:solidFill>
              </a:defRPr>
            </a:lvl1pPr>
          </a:lstStyle>
          <a:p>
            <a:fld id="{69F34120-B5BD-450B-94B9-3E8DBFFED806}" type="slidenum">
              <a:rPr lang="de-DE" smtClean="0"/>
              <a:pPr/>
              <a:t>‹#›</a:t>
            </a:fld>
            <a:endParaRPr lang="de-DE" dirty="0"/>
          </a:p>
        </p:txBody>
      </p:sp>
      <p:sp>
        <p:nvSpPr>
          <p:cNvPr id="11" name="Textplatzhalter 10">
            <a:extLst>
              <a:ext uri="{FF2B5EF4-FFF2-40B4-BE49-F238E27FC236}">
                <a16:creationId xmlns:a16="http://schemas.microsoft.com/office/drawing/2014/main" id="{83347983-3E18-4AD5-96EE-E0FB2C2E27D6}"/>
              </a:ext>
            </a:extLst>
          </p:cNvPr>
          <p:cNvSpPr txBox="1">
            <a:spLocks/>
          </p:cNvSpPr>
          <p:nvPr userDrawn="1"/>
        </p:nvSpPr>
        <p:spPr>
          <a:xfrm>
            <a:off x="10813008" y="6169112"/>
            <a:ext cx="688887" cy="688887"/>
          </a:xfrm>
          <a:prstGeom prst="parallelogram">
            <a:avLst>
              <a:gd name="adj" fmla="val 98005"/>
            </a:avLst>
          </a:prstGeom>
          <a:solidFill>
            <a:schemeClr val="bg1"/>
          </a:solidFill>
        </p:spPr>
        <p:txBody>
          <a:bodyPr vert="horz" lIns="0" tIns="0" rIns="0" bIns="0" rtlCol="0" anchor="ctr" anchorCtr="0">
            <a:noAutofit/>
          </a:bodyPr>
          <a:lstStyle>
            <a:lvl1pPr marL="0" indent="0" algn="l" defTabSz="914400" rtl="0" eaLnBrk="1" latinLnBrk="0" hangingPunct="1">
              <a:spcBef>
                <a:spcPts val="1200"/>
              </a:spcBef>
              <a:buFont typeface="Arial" panose="020B0604020202020204" pitchFamily="34" charset="0"/>
              <a:buNone/>
              <a:defRPr sz="200" kern="1200">
                <a:solidFill>
                  <a:schemeClr val="accent4"/>
                </a:solidFill>
                <a:latin typeface="+mn-lt"/>
                <a:ea typeface="+mn-ea"/>
                <a:cs typeface="+mn-cs"/>
              </a:defRPr>
            </a:lvl1pPr>
            <a:lvl2pPr marL="263525" indent="-263525" algn="l" defTabSz="914400" rtl="0" eaLnBrk="1" latinLnBrk="0" hangingPunct="1">
              <a:spcBef>
                <a:spcPts val="1200"/>
              </a:spcBef>
              <a:buFont typeface="Arial" panose="020B0604020202020204" pitchFamily="34" charset="0"/>
              <a:buChar char="•"/>
              <a:defRPr sz="1800" kern="1200">
                <a:solidFill>
                  <a:schemeClr val="tx1"/>
                </a:solidFill>
                <a:latin typeface="+mn-lt"/>
                <a:ea typeface="+mn-ea"/>
                <a:cs typeface="+mn-cs"/>
              </a:defRPr>
            </a:lvl2pPr>
            <a:lvl3pPr marL="536575" indent="-273050" algn="l" defTabSz="914400" rtl="0" eaLnBrk="1" latinLnBrk="0" hangingPunct="1">
              <a:spcBef>
                <a:spcPts val="0"/>
              </a:spcBef>
              <a:buFont typeface="Arial" panose="020B0604020202020204" pitchFamily="34" charset="0"/>
              <a:buChar char="•"/>
              <a:defRPr sz="1800" kern="1200">
                <a:solidFill>
                  <a:schemeClr val="tx1"/>
                </a:solidFill>
                <a:latin typeface="+mn-lt"/>
                <a:ea typeface="+mn-ea"/>
                <a:cs typeface="+mn-cs"/>
              </a:defRPr>
            </a:lvl3pPr>
            <a:lvl4pPr marL="811213" indent="-274638" algn="l" defTabSz="914400" rtl="0" eaLnBrk="1" latinLnBrk="0" hangingPunct="1">
              <a:spcBef>
                <a:spcPts val="0"/>
              </a:spcBef>
              <a:buFont typeface="Arial" panose="020B0604020202020204" pitchFamily="34" charset="0"/>
              <a:buChar char="•"/>
              <a:defRPr sz="1800" kern="1200">
                <a:solidFill>
                  <a:schemeClr val="tx1"/>
                </a:solidFill>
                <a:latin typeface="+mn-lt"/>
                <a:ea typeface="+mn-ea"/>
                <a:cs typeface="+mn-cs"/>
              </a:defRPr>
            </a:lvl4pPr>
            <a:lvl5pPr marL="1074738" indent="-263525" algn="l" defTabSz="914400" rtl="0" eaLnBrk="1" latinLnBrk="0" hangingPunct="1">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p>
        </p:txBody>
      </p:sp>
      <p:pic>
        <p:nvPicPr>
          <p:cNvPr id="15" name="Grafik 14">
            <a:extLst>
              <a:ext uri="{FF2B5EF4-FFF2-40B4-BE49-F238E27FC236}">
                <a16:creationId xmlns:a16="http://schemas.microsoft.com/office/drawing/2014/main" id="{52E7EADE-0381-4505-A155-EDDF49E988AD}"/>
              </a:ext>
            </a:extLst>
          </p:cNvPr>
          <p:cNvPicPr>
            <a:picLocks noChangeAspect="1"/>
          </p:cNvPicPr>
          <p:nvPr userDrawn="1"/>
        </p:nvPicPr>
        <p:blipFill>
          <a:blip r:embed="rId2"/>
          <a:stretch>
            <a:fillRect/>
          </a:stretch>
        </p:blipFill>
        <p:spPr>
          <a:xfrm>
            <a:off x="358514" y="6142706"/>
            <a:ext cx="2340869" cy="286513"/>
          </a:xfrm>
          <a:prstGeom prst="rect">
            <a:avLst/>
          </a:prstGeom>
        </p:spPr>
      </p:pic>
    </p:spTree>
    <p:extLst>
      <p:ext uri="{BB962C8B-B14F-4D97-AF65-F5344CB8AC3E}">
        <p14:creationId xmlns:p14="http://schemas.microsoft.com/office/powerpoint/2010/main" val="381548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trenner 02">
    <p:bg>
      <p:bgPr>
        <a:solidFill>
          <a:schemeClr val="accent3"/>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FF3A1A91-48C5-416C-BB65-05883C51B319}"/>
              </a:ext>
            </a:extLst>
          </p:cNvPr>
          <p:cNvSpPr/>
          <p:nvPr userDrawn="1"/>
        </p:nvSpPr>
        <p:spPr>
          <a:xfrm>
            <a:off x="0" y="5821377"/>
            <a:ext cx="12192000" cy="1036623"/>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200" dirty="0" err="1">
              <a:solidFill>
                <a:schemeClr val="tx1"/>
              </a:solidFill>
            </a:endParaRPr>
          </a:p>
        </p:txBody>
      </p:sp>
      <p:sp>
        <p:nvSpPr>
          <p:cNvPr id="13" name="Sechseck 12">
            <a:extLst>
              <a:ext uri="{FF2B5EF4-FFF2-40B4-BE49-F238E27FC236}">
                <a16:creationId xmlns:a16="http://schemas.microsoft.com/office/drawing/2014/main" id="{7D814684-3280-4860-8CA7-759AB8E4587A}"/>
              </a:ext>
            </a:extLst>
          </p:cNvPr>
          <p:cNvSpPr/>
          <p:nvPr userDrawn="1"/>
        </p:nvSpPr>
        <p:spPr>
          <a:xfrm rot="4487256">
            <a:off x="3143623" y="947316"/>
            <a:ext cx="5758629" cy="4965025"/>
          </a:xfrm>
          <a:prstGeom prst="hexagon">
            <a:avLst>
              <a:gd name="adj" fmla="val 29063"/>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platzhalter 6">
            <a:extLst>
              <a:ext uri="{FF2B5EF4-FFF2-40B4-BE49-F238E27FC236}">
                <a16:creationId xmlns:a16="http://schemas.microsoft.com/office/drawing/2014/main" id="{50024AF2-280A-4DC1-9FAA-EA7E4724C2D5}"/>
              </a:ext>
            </a:extLst>
          </p:cNvPr>
          <p:cNvSpPr>
            <a:spLocks noGrp="1"/>
          </p:cNvSpPr>
          <p:nvPr>
            <p:ph type="body" sz="quarter" idx="13" hasCustomPrompt="1"/>
          </p:nvPr>
        </p:nvSpPr>
        <p:spPr>
          <a:xfrm>
            <a:off x="715963" y="3034043"/>
            <a:ext cx="10760074" cy="461665"/>
          </a:xfrm>
        </p:spPr>
        <p:txBody>
          <a:bodyPr anchor="ctr" anchorCtr="0">
            <a:spAutoFit/>
          </a:bodyPr>
          <a:lstStyle>
            <a:lvl1pPr>
              <a:spcBef>
                <a:spcPts val="0"/>
              </a:spcBef>
              <a:defRPr sz="3000" b="1">
                <a:solidFill>
                  <a:schemeClr val="tx1"/>
                </a:solidFill>
                <a:latin typeface="+mj-lt"/>
              </a:defRPr>
            </a:lvl1pPr>
          </a:lstStyle>
          <a:p>
            <a:pPr lvl="0"/>
            <a:r>
              <a:rPr lang="de-DE" dirty="0"/>
              <a:t>Text bearbeiten</a:t>
            </a:r>
          </a:p>
        </p:txBody>
      </p:sp>
      <p:sp>
        <p:nvSpPr>
          <p:cNvPr id="12" name="Textplatzhalter 11">
            <a:extLst>
              <a:ext uri="{FF2B5EF4-FFF2-40B4-BE49-F238E27FC236}">
                <a16:creationId xmlns:a16="http://schemas.microsoft.com/office/drawing/2014/main" id="{7C8C3B54-A0ED-46E8-90D3-0287F5BED193}"/>
              </a:ext>
            </a:extLst>
          </p:cNvPr>
          <p:cNvSpPr>
            <a:spLocks noGrp="1"/>
          </p:cNvSpPr>
          <p:nvPr>
            <p:ph type="body" sz="quarter" idx="22" hasCustomPrompt="1"/>
          </p:nvPr>
        </p:nvSpPr>
        <p:spPr>
          <a:xfrm rot="2676889" flipH="1" flipV="1">
            <a:off x="5974814" y="-576926"/>
            <a:ext cx="36000" cy="3888000"/>
          </a:xfrm>
          <a:custGeom>
            <a:avLst/>
            <a:gdLst>
              <a:gd name="connsiteX0" fmla="*/ 36000 w 36000"/>
              <a:gd name="connsiteY0" fmla="*/ 3399146 h 3434665"/>
              <a:gd name="connsiteX1" fmla="*/ 0 w 36000"/>
              <a:gd name="connsiteY1" fmla="*/ 3434665 h 3434665"/>
              <a:gd name="connsiteX2" fmla="*/ 0 w 36000"/>
              <a:gd name="connsiteY2" fmla="*/ 0 h 3434665"/>
              <a:gd name="connsiteX3" fmla="*/ 36000 w 36000"/>
              <a:gd name="connsiteY3" fmla="*/ 0 h 3434665"/>
            </a:gdLst>
            <a:ahLst/>
            <a:cxnLst>
              <a:cxn ang="0">
                <a:pos x="connsiteX0" y="connsiteY0"/>
              </a:cxn>
              <a:cxn ang="0">
                <a:pos x="connsiteX1" y="connsiteY1"/>
              </a:cxn>
              <a:cxn ang="0">
                <a:pos x="connsiteX2" y="connsiteY2"/>
              </a:cxn>
              <a:cxn ang="0">
                <a:pos x="connsiteX3" y="connsiteY3"/>
              </a:cxn>
            </a:cxnLst>
            <a:rect l="l" t="t" r="r" b="b"/>
            <a:pathLst>
              <a:path w="36000" h="3434665">
                <a:moveTo>
                  <a:pt x="36000" y="3399146"/>
                </a:moveTo>
                <a:lnTo>
                  <a:pt x="0" y="3434665"/>
                </a:lnTo>
                <a:lnTo>
                  <a:pt x="0" y="0"/>
                </a:lnTo>
                <a:lnTo>
                  <a:pt x="36000" y="0"/>
                </a:lnTo>
                <a:close/>
              </a:path>
            </a:pathLst>
          </a:custGeom>
          <a:solidFill>
            <a:schemeClr val="accent4"/>
          </a:solidFill>
        </p:spPr>
        <p:txBody>
          <a:bodyPr wrap="square" anchor="ctr" anchorCtr="0">
            <a:noAutofit/>
          </a:bodyPr>
          <a:lstStyle>
            <a:lvl1pPr>
              <a:defRPr sz="200">
                <a:solidFill>
                  <a:schemeClr val="accent4"/>
                </a:solidFill>
              </a:defRPr>
            </a:lvl1pPr>
          </a:lstStyle>
          <a:p>
            <a:pPr lvl="0"/>
            <a:r>
              <a:rPr lang="de-DE" dirty="0"/>
              <a:t>.</a:t>
            </a:r>
          </a:p>
        </p:txBody>
      </p:sp>
      <p:sp>
        <p:nvSpPr>
          <p:cNvPr id="2" name="Datumsplatzhalter 1">
            <a:extLst>
              <a:ext uri="{FF2B5EF4-FFF2-40B4-BE49-F238E27FC236}">
                <a16:creationId xmlns:a16="http://schemas.microsoft.com/office/drawing/2014/main" id="{0A58A091-D308-48FB-A895-20B83BFDC8E6}"/>
              </a:ext>
            </a:extLst>
          </p:cNvPr>
          <p:cNvSpPr>
            <a:spLocks noGrp="1"/>
          </p:cNvSpPr>
          <p:nvPr>
            <p:ph type="dt" sz="half" idx="23"/>
          </p:nvPr>
        </p:nvSpPr>
        <p:spPr/>
        <p:txBody>
          <a:bodyPr/>
          <a:lstStyle>
            <a:lvl1pPr>
              <a:defRPr>
                <a:solidFill>
                  <a:schemeClr val="bg1"/>
                </a:solidFill>
              </a:defRPr>
            </a:lvl1pPr>
          </a:lstStyle>
          <a:p>
            <a:r>
              <a:rPr lang="de-DE"/>
              <a:t>Name Vortragende*r</a:t>
            </a:r>
            <a:endParaRPr lang="de-DE" dirty="0"/>
          </a:p>
        </p:txBody>
      </p:sp>
      <p:sp>
        <p:nvSpPr>
          <p:cNvPr id="3" name="Fußzeilenplatzhalter 2">
            <a:extLst>
              <a:ext uri="{FF2B5EF4-FFF2-40B4-BE49-F238E27FC236}">
                <a16:creationId xmlns:a16="http://schemas.microsoft.com/office/drawing/2014/main" id="{B4C97728-23BD-4E26-A06A-2BDC7B2ECF64}"/>
              </a:ext>
            </a:extLst>
          </p:cNvPr>
          <p:cNvSpPr>
            <a:spLocks noGrp="1"/>
          </p:cNvSpPr>
          <p:nvPr>
            <p:ph type="ftr" sz="quarter" idx="24"/>
          </p:nvPr>
        </p:nvSpPr>
        <p:spPr/>
        <p:txBody>
          <a:bodyPr/>
          <a:lstStyle>
            <a:lvl1pPr>
              <a:defRPr>
                <a:solidFill>
                  <a:schemeClr val="bg1"/>
                </a:solidFill>
              </a:defRPr>
            </a:lvl1pPr>
          </a:lstStyle>
          <a:p>
            <a:r>
              <a:rPr lang="de-DE"/>
              <a:t>Titel der Veranstaltung</a:t>
            </a:r>
            <a:endParaRPr lang="de-DE" dirty="0"/>
          </a:p>
        </p:txBody>
      </p:sp>
      <p:sp>
        <p:nvSpPr>
          <p:cNvPr id="4" name="Foliennummernplatzhalter 3">
            <a:extLst>
              <a:ext uri="{FF2B5EF4-FFF2-40B4-BE49-F238E27FC236}">
                <a16:creationId xmlns:a16="http://schemas.microsoft.com/office/drawing/2014/main" id="{EB86D393-6FF7-4D0C-8EF5-D58773655AFA}"/>
              </a:ext>
            </a:extLst>
          </p:cNvPr>
          <p:cNvSpPr>
            <a:spLocks noGrp="1"/>
          </p:cNvSpPr>
          <p:nvPr>
            <p:ph type="sldNum" sz="quarter" idx="25"/>
          </p:nvPr>
        </p:nvSpPr>
        <p:spPr/>
        <p:txBody>
          <a:bodyPr/>
          <a:lstStyle>
            <a:lvl1pPr>
              <a:defRPr>
                <a:solidFill>
                  <a:schemeClr val="bg1"/>
                </a:solidFill>
              </a:defRPr>
            </a:lvl1pPr>
          </a:lstStyle>
          <a:p>
            <a:fld id="{69F34120-B5BD-450B-94B9-3E8DBFFED806}" type="slidenum">
              <a:rPr lang="de-DE" smtClean="0"/>
              <a:pPr/>
              <a:t>‹#›</a:t>
            </a:fld>
            <a:endParaRPr lang="de-DE" dirty="0"/>
          </a:p>
        </p:txBody>
      </p:sp>
      <p:sp>
        <p:nvSpPr>
          <p:cNvPr id="11" name="Textplatzhalter 10">
            <a:extLst>
              <a:ext uri="{FF2B5EF4-FFF2-40B4-BE49-F238E27FC236}">
                <a16:creationId xmlns:a16="http://schemas.microsoft.com/office/drawing/2014/main" id="{AEA68385-DE13-4D3D-8DE5-7C643FC19FBE}"/>
              </a:ext>
            </a:extLst>
          </p:cNvPr>
          <p:cNvSpPr txBox="1">
            <a:spLocks/>
          </p:cNvSpPr>
          <p:nvPr userDrawn="1"/>
        </p:nvSpPr>
        <p:spPr>
          <a:xfrm>
            <a:off x="10813008" y="6169112"/>
            <a:ext cx="688887" cy="688887"/>
          </a:xfrm>
          <a:prstGeom prst="parallelogram">
            <a:avLst>
              <a:gd name="adj" fmla="val 98005"/>
            </a:avLst>
          </a:prstGeom>
          <a:solidFill>
            <a:schemeClr val="bg1"/>
          </a:solidFill>
        </p:spPr>
        <p:txBody>
          <a:bodyPr vert="horz" lIns="0" tIns="0" rIns="0" bIns="0" rtlCol="0" anchor="ctr" anchorCtr="0">
            <a:noAutofit/>
          </a:bodyPr>
          <a:lstStyle>
            <a:lvl1pPr marL="0" indent="0" algn="l" defTabSz="914400" rtl="0" eaLnBrk="1" latinLnBrk="0" hangingPunct="1">
              <a:spcBef>
                <a:spcPts val="1200"/>
              </a:spcBef>
              <a:buFont typeface="Arial" panose="020B0604020202020204" pitchFamily="34" charset="0"/>
              <a:buNone/>
              <a:defRPr sz="200" kern="1200">
                <a:solidFill>
                  <a:schemeClr val="accent4"/>
                </a:solidFill>
                <a:latin typeface="+mn-lt"/>
                <a:ea typeface="+mn-ea"/>
                <a:cs typeface="+mn-cs"/>
              </a:defRPr>
            </a:lvl1pPr>
            <a:lvl2pPr marL="263525" indent="-263525" algn="l" defTabSz="914400" rtl="0" eaLnBrk="1" latinLnBrk="0" hangingPunct="1">
              <a:spcBef>
                <a:spcPts val="1200"/>
              </a:spcBef>
              <a:buFont typeface="Arial" panose="020B0604020202020204" pitchFamily="34" charset="0"/>
              <a:buChar char="•"/>
              <a:defRPr sz="1800" kern="1200">
                <a:solidFill>
                  <a:schemeClr val="tx1"/>
                </a:solidFill>
                <a:latin typeface="+mn-lt"/>
                <a:ea typeface="+mn-ea"/>
                <a:cs typeface="+mn-cs"/>
              </a:defRPr>
            </a:lvl2pPr>
            <a:lvl3pPr marL="536575" indent="-273050" algn="l" defTabSz="914400" rtl="0" eaLnBrk="1" latinLnBrk="0" hangingPunct="1">
              <a:spcBef>
                <a:spcPts val="0"/>
              </a:spcBef>
              <a:buFont typeface="Arial" panose="020B0604020202020204" pitchFamily="34" charset="0"/>
              <a:buChar char="•"/>
              <a:defRPr sz="1800" kern="1200">
                <a:solidFill>
                  <a:schemeClr val="tx1"/>
                </a:solidFill>
                <a:latin typeface="+mn-lt"/>
                <a:ea typeface="+mn-ea"/>
                <a:cs typeface="+mn-cs"/>
              </a:defRPr>
            </a:lvl3pPr>
            <a:lvl4pPr marL="811213" indent="-274638" algn="l" defTabSz="914400" rtl="0" eaLnBrk="1" latinLnBrk="0" hangingPunct="1">
              <a:spcBef>
                <a:spcPts val="0"/>
              </a:spcBef>
              <a:buFont typeface="Arial" panose="020B0604020202020204" pitchFamily="34" charset="0"/>
              <a:buChar char="•"/>
              <a:defRPr sz="1800" kern="1200">
                <a:solidFill>
                  <a:schemeClr val="tx1"/>
                </a:solidFill>
                <a:latin typeface="+mn-lt"/>
                <a:ea typeface="+mn-ea"/>
                <a:cs typeface="+mn-cs"/>
              </a:defRPr>
            </a:lvl4pPr>
            <a:lvl5pPr marL="1074738" indent="-263525" algn="l" defTabSz="914400" rtl="0" eaLnBrk="1" latinLnBrk="0" hangingPunct="1">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p>
        </p:txBody>
      </p:sp>
      <p:pic>
        <p:nvPicPr>
          <p:cNvPr id="16" name="Grafik 15">
            <a:extLst>
              <a:ext uri="{FF2B5EF4-FFF2-40B4-BE49-F238E27FC236}">
                <a16:creationId xmlns:a16="http://schemas.microsoft.com/office/drawing/2014/main" id="{611D978D-47AE-402B-90F5-F6B4CD68AAA0}"/>
              </a:ext>
            </a:extLst>
          </p:cNvPr>
          <p:cNvPicPr>
            <a:picLocks noChangeAspect="1"/>
          </p:cNvPicPr>
          <p:nvPr userDrawn="1"/>
        </p:nvPicPr>
        <p:blipFill>
          <a:blip r:embed="rId2"/>
          <a:stretch>
            <a:fillRect/>
          </a:stretch>
        </p:blipFill>
        <p:spPr>
          <a:xfrm>
            <a:off x="358514" y="6142706"/>
            <a:ext cx="2340869" cy="286513"/>
          </a:xfrm>
          <a:prstGeom prst="rect">
            <a:avLst/>
          </a:prstGeom>
        </p:spPr>
      </p:pic>
    </p:spTree>
    <p:extLst>
      <p:ext uri="{BB962C8B-B14F-4D97-AF65-F5344CB8AC3E}">
        <p14:creationId xmlns:p14="http://schemas.microsoft.com/office/powerpoint/2010/main" val="41011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trenner 03">
    <p:bg>
      <p:bgPr>
        <a:solidFill>
          <a:schemeClr val="accent4"/>
        </a:solidFill>
        <a:effectLst/>
      </p:bgPr>
    </p:bg>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CE611E48-5160-4D26-876B-F200ECCF9E50}"/>
              </a:ext>
            </a:extLst>
          </p:cNvPr>
          <p:cNvSpPr/>
          <p:nvPr userDrawn="1"/>
        </p:nvSpPr>
        <p:spPr>
          <a:xfrm>
            <a:off x="730199" y="1031704"/>
            <a:ext cx="4815751" cy="478967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200" dirty="0" err="1">
              <a:solidFill>
                <a:schemeClr val="tx1"/>
              </a:solidFill>
            </a:endParaRPr>
          </a:p>
        </p:txBody>
      </p:sp>
      <p:sp>
        <p:nvSpPr>
          <p:cNvPr id="14" name="Textplatzhalter 13">
            <a:extLst>
              <a:ext uri="{FF2B5EF4-FFF2-40B4-BE49-F238E27FC236}">
                <a16:creationId xmlns:a16="http://schemas.microsoft.com/office/drawing/2014/main" id="{C18824AD-6BDA-478F-84DC-39A69793193E}"/>
              </a:ext>
            </a:extLst>
          </p:cNvPr>
          <p:cNvSpPr>
            <a:spLocks noGrp="1"/>
          </p:cNvSpPr>
          <p:nvPr>
            <p:ph type="body" sz="quarter" idx="22" hasCustomPrompt="1"/>
          </p:nvPr>
        </p:nvSpPr>
        <p:spPr>
          <a:xfrm rot="2676889" flipH="1" flipV="1">
            <a:off x="2853479" y="-507500"/>
            <a:ext cx="36000" cy="3434665"/>
          </a:xfrm>
          <a:custGeom>
            <a:avLst/>
            <a:gdLst>
              <a:gd name="connsiteX0" fmla="*/ 36000 w 36000"/>
              <a:gd name="connsiteY0" fmla="*/ 3399146 h 3434665"/>
              <a:gd name="connsiteX1" fmla="*/ 0 w 36000"/>
              <a:gd name="connsiteY1" fmla="*/ 3434665 h 3434665"/>
              <a:gd name="connsiteX2" fmla="*/ 0 w 36000"/>
              <a:gd name="connsiteY2" fmla="*/ 0 h 3434665"/>
              <a:gd name="connsiteX3" fmla="*/ 36000 w 36000"/>
              <a:gd name="connsiteY3" fmla="*/ 0 h 3434665"/>
            </a:gdLst>
            <a:ahLst/>
            <a:cxnLst>
              <a:cxn ang="0">
                <a:pos x="connsiteX0" y="connsiteY0"/>
              </a:cxn>
              <a:cxn ang="0">
                <a:pos x="connsiteX1" y="connsiteY1"/>
              </a:cxn>
              <a:cxn ang="0">
                <a:pos x="connsiteX2" y="connsiteY2"/>
              </a:cxn>
              <a:cxn ang="0">
                <a:pos x="connsiteX3" y="connsiteY3"/>
              </a:cxn>
            </a:cxnLst>
            <a:rect l="l" t="t" r="r" b="b"/>
            <a:pathLst>
              <a:path w="36000" h="3434665">
                <a:moveTo>
                  <a:pt x="36000" y="3399146"/>
                </a:moveTo>
                <a:lnTo>
                  <a:pt x="0" y="3434665"/>
                </a:lnTo>
                <a:lnTo>
                  <a:pt x="0" y="0"/>
                </a:lnTo>
                <a:lnTo>
                  <a:pt x="36000" y="0"/>
                </a:lnTo>
                <a:close/>
              </a:path>
            </a:pathLst>
          </a:custGeom>
          <a:solidFill>
            <a:schemeClr val="accent5"/>
          </a:solidFill>
        </p:spPr>
        <p:txBody>
          <a:bodyPr wrap="square" anchor="ctr" anchorCtr="0">
            <a:noAutofit/>
          </a:bodyPr>
          <a:lstStyle>
            <a:lvl1pPr>
              <a:defRPr sz="200">
                <a:solidFill>
                  <a:schemeClr val="accent4"/>
                </a:solidFill>
              </a:defRPr>
            </a:lvl1pPr>
          </a:lstStyle>
          <a:p>
            <a:pPr lvl="0"/>
            <a:r>
              <a:rPr lang="de-DE" dirty="0"/>
              <a:t>.</a:t>
            </a:r>
          </a:p>
        </p:txBody>
      </p:sp>
      <p:sp>
        <p:nvSpPr>
          <p:cNvPr id="12" name="Textplatzhalter 6">
            <a:extLst>
              <a:ext uri="{FF2B5EF4-FFF2-40B4-BE49-F238E27FC236}">
                <a16:creationId xmlns:a16="http://schemas.microsoft.com/office/drawing/2014/main" id="{0D7BAB6C-3DE8-491E-86F3-1114438DB010}"/>
              </a:ext>
            </a:extLst>
          </p:cNvPr>
          <p:cNvSpPr>
            <a:spLocks noGrp="1"/>
          </p:cNvSpPr>
          <p:nvPr>
            <p:ph type="body" sz="quarter" idx="13" hasCustomPrompt="1"/>
          </p:nvPr>
        </p:nvSpPr>
        <p:spPr>
          <a:xfrm>
            <a:off x="1652519" y="3034043"/>
            <a:ext cx="8886962" cy="461665"/>
          </a:xfrm>
        </p:spPr>
        <p:txBody>
          <a:bodyPr wrap="square" anchor="ctr" anchorCtr="0">
            <a:spAutoFit/>
          </a:bodyPr>
          <a:lstStyle>
            <a:lvl1pPr>
              <a:spcBef>
                <a:spcPts val="0"/>
              </a:spcBef>
              <a:defRPr sz="3000" b="1">
                <a:latin typeface="+mj-lt"/>
              </a:defRPr>
            </a:lvl1pPr>
          </a:lstStyle>
          <a:p>
            <a:pPr lvl="0"/>
            <a:r>
              <a:rPr lang="de-DE" dirty="0"/>
              <a:t>Text bearbeiten</a:t>
            </a:r>
          </a:p>
        </p:txBody>
      </p:sp>
      <p:sp>
        <p:nvSpPr>
          <p:cNvPr id="2" name="Datumsplatzhalter 1">
            <a:extLst>
              <a:ext uri="{FF2B5EF4-FFF2-40B4-BE49-F238E27FC236}">
                <a16:creationId xmlns:a16="http://schemas.microsoft.com/office/drawing/2014/main" id="{9C753655-F7ED-4958-AB46-A0ADEEECB772}"/>
              </a:ext>
            </a:extLst>
          </p:cNvPr>
          <p:cNvSpPr>
            <a:spLocks noGrp="1"/>
          </p:cNvSpPr>
          <p:nvPr>
            <p:ph type="dt" sz="half" idx="23"/>
          </p:nvPr>
        </p:nvSpPr>
        <p:spPr/>
        <p:txBody>
          <a:bodyPr/>
          <a:lstStyle/>
          <a:p>
            <a:r>
              <a:rPr lang="de-DE"/>
              <a:t>Name Vortragende*r</a:t>
            </a:r>
            <a:endParaRPr lang="de-DE" dirty="0"/>
          </a:p>
        </p:txBody>
      </p:sp>
      <p:sp>
        <p:nvSpPr>
          <p:cNvPr id="3" name="Fußzeilenplatzhalter 2">
            <a:extLst>
              <a:ext uri="{FF2B5EF4-FFF2-40B4-BE49-F238E27FC236}">
                <a16:creationId xmlns:a16="http://schemas.microsoft.com/office/drawing/2014/main" id="{D75D6640-77AA-41B6-9D29-957838BFECF5}"/>
              </a:ext>
            </a:extLst>
          </p:cNvPr>
          <p:cNvSpPr>
            <a:spLocks noGrp="1"/>
          </p:cNvSpPr>
          <p:nvPr>
            <p:ph type="ftr" sz="quarter" idx="24"/>
          </p:nvPr>
        </p:nvSpPr>
        <p:spPr/>
        <p:txBody>
          <a:bodyPr/>
          <a:lstStyle/>
          <a:p>
            <a:r>
              <a:rPr lang="de-DE"/>
              <a:t>Titel der Veranstaltung</a:t>
            </a:r>
            <a:endParaRPr lang="de-DE" dirty="0"/>
          </a:p>
        </p:txBody>
      </p:sp>
      <p:sp>
        <p:nvSpPr>
          <p:cNvPr id="5" name="Foliennummernplatzhalter 4">
            <a:extLst>
              <a:ext uri="{FF2B5EF4-FFF2-40B4-BE49-F238E27FC236}">
                <a16:creationId xmlns:a16="http://schemas.microsoft.com/office/drawing/2014/main" id="{DCF3AFC7-F30B-47EA-81F7-98485E1C9C9A}"/>
              </a:ext>
            </a:extLst>
          </p:cNvPr>
          <p:cNvSpPr>
            <a:spLocks noGrp="1"/>
          </p:cNvSpPr>
          <p:nvPr>
            <p:ph type="sldNum" sz="quarter" idx="25"/>
          </p:nvPr>
        </p:nvSpPr>
        <p:spPr/>
        <p:txBody>
          <a:bodyPr/>
          <a:lstStyle/>
          <a:p>
            <a:fld id="{69F34120-B5BD-450B-94B9-3E8DBFFED806}" type="slidenum">
              <a:rPr lang="de-DE" smtClean="0"/>
              <a:pPr/>
              <a:t>‹#›</a:t>
            </a:fld>
            <a:endParaRPr lang="de-DE" dirty="0"/>
          </a:p>
        </p:txBody>
      </p:sp>
    </p:spTree>
    <p:extLst>
      <p:ext uri="{BB962C8B-B14F-4D97-AF65-F5344CB8AC3E}">
        <p14:creationId xmlns:p14="http://schemas.microsoft.com/office/powerpoint/2010/main" val="52479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trenner 04">
    <p:bg>
      <p:bgPr>
        <a:solidFill>
          <a:schemeClr val="accent5"/>
        </a:solidFill>
        <a:effectLst/>
      </p:bgPr>
    </p:bg>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8D115AAA-461B-4923-891F-750E09AD67E4}"/>
              </a:ext>
            </a:extLst>
          </p:cNvPr>
          <p:cNvSpPr/>
          <p:nvPr userDrawn="1"/>
        </p:nvSpPr>
        <p:spPr>
          <a:xfrm>
            <a:off x="0" y="5821377"/>
            <a:ext cx="12192000" cy="1036623"/>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200" dirty="0" err="1">
              <a:solidFill>
                <a:schemeClr val="tx1"/>
              </a:solidFill>
            </a:endParaRPr>
          </a:p>
        </p:txBody>
      </p:sp>
      <p:sp>
        <p:nvSpPr>
          <p:cNvPr id="4" name="Ellipse 3">
            <a:extLst>
              <a:ext uri="{FF2B5EF4-FFF2-40B4-BE49-F238E27FC236}">
                <a16:creationId xmlns:a16="http://schemas.microsoft.com/office/drawing/2014/main" id="{CE611E48-5160-4D26-876B-F200ECCF9E50}"/>
              </a:ext>
            </a:extLst>
          </p:cNvPr>
          <p:cNvSpPr/>
          <p:nvPr userDrawn="1"/>
        </p:nvSpPr>
        <p:spPr>
          <a:xfrm>
            <a:off x="5905513" y="1031704"/>
            <a:ext cx="4815751" cy="478967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200" dirty="0" err="1">
              <a:solidFill>
                <a:schemeClr val="tx1"/>
              </a:solidFill>
            </a:endParaRPr>
          </a:p>
        </p:txBody>
      </p:sp>
      <p:sp>
        <p:nvSpPr>
          <p:cNvPr id="12" name="Textplatzhalter 6">
            <a:extLst>
              <a:ext uri="{FF2B5EF4-FFF2-40B4-BE49-F238E27FC236}">
                <a16:creationId xmlns:a16="http://schemas.microsoft.com/office/drawing/2014/main" id="{0D7BAB6C-3DE8-491E-86F3-1114438DB010}"/>
              </a:ext>
            </a:extLst>
          </p:cNvPr>
          <p:cNvSpPr>
            <a:spLocks noGrp="1"/>
          </p:cNvSpPr>
          <p:nvPr>
            <p:ph type="body" sz="quarter" idx="13" hasCustomPrompt="1"/>
          </p:nvPr>
        </p:nvSpPr>
        <p:spPr>
          <a:xfrm>
            <a:off x="1652519" y="3034043"/>
            <a:ext cx="8886962" cy="461665"/>
          </a:xfrm>
        </p:spPr>
        <p:txBody>
          <a:bodyPr wrap="square" anchor="ctr" anchorCtr="0">
            <a:spAutoFit/>
          </a:bodyPr>
          <a:lstStyle>
            <a:lvl1pPr>
              <a:spcBef>
                <a:spcPts val="0"/>
              </a:spcBef>
              <a:defRPr sz="3000" b="1">
                <a:solidFill>
                  <a:schemeClr val="bg1"/>
                </a:solidFill>
                <a:latin typeface="+mj-lt"/>
              </a:defRPr>
            </a:lvl1pPr>
          </a:lstStyle>
          <a:p>
            <a:pPr lvl="0"/>
            <a:r>
              <a:rPr lang="de-DE" dirty="0"/>
              <a:t>Text bearbeiten</a:t>
            </a:r>
          </a:p>
        </p:txBody>
      </p:sp>
      <p:sp>
        <p:nvSpPr>
          <p:cNvPr id="19" name="Textplatzhalter 18">
            <a:extLst>
              <a:ext uri="{FF2B5EF4-FFF2-40B4-BE49-F238E27FC236}">
                <a16:creationId xmlns:a16="http://schemas.microsoft.com/office/drawing/2014/main" id="{0488F6D0-89EB-43DE-BACD-82F2D08F6C01}"/>
              </a:ext>
            </a:extLst>
          </p:cNvPr>
          <p:cNvSpPr>
            <a:spLocks noGrp="1"/>
          </p:cNvSpPr>
          <p:nvPr>
            <p:ph type="body" sz="quarter" idx="16" hasCustomPrompt="1"/>
          </p:nvPr>
        </p:nvSpPr>
        <p:spPr>
          <a:xfrm rot="2676889">
            <a:off x="7149113" y="3392887"/>
            <a:ext cx="36000" cy="4063167"/>
          </a:xfrm>
          <a:custGeom>
            <a:avLst/>
            <a:gdLst>
              <a:gd name="connsiteX0" fmla="*/ 0 w 36000"/>
              <a:gd name="connsiteY0" fmla="*/ 0 h 4063167"/>
              <a:gd name="connsiteX1" fmla="*/ 36000 w 36000"/>
              <a:gd name="connsiteY1" fmla="*/ 0 h 4063167"/>
              <a:gd name="connsiteX2" fmla="*/ 36000 w 36000"/>
              <a:gd name="connsiteY2" fmla="*/ 4027647 h 4063167"/>
              <a:gd name="connsiteX3" fmla="*/ 0 w 36000"/>
              <a:gd name="connsiteY3" fmla="*/ 4063167 h 4063167"/>
            </a:gdLst>
            <a:ahLst/>
            <a:cxnLst>
              <a:cxn ang="0">
                <a:pos x="connsiteX0" y="connsiteY0"/>
              </a:cxn>
              <a:cxn ang="0">
                <a:pos x="connsiteX1" y="connsiteY1"/>
              </a:cxn>
              <a:cxn ang="0">
                <a:pos x="connsiteX2" y="connsiteY2"/>
              </a:cxn>
              <a:cxn ang="0">
                <a:pos x="connsiteX3" y="connsiteY3"/>
              </a:cxn>
            </a:cxnLst>
            <a:rect l="l" t="t" r="r" b="b"/>
            <a:pathLst>
              <a:path w="36000" h="4063167">
                <a:moveTo>
                  <a:pt x="0" y="0"/>
                </a:moveTo>
                <a:lnTo>
                  <a:pt x="36000" y="0"/>
                </a:lnTo>
                <a:lnTo>
                  <a:pt x="36000" y="4027647"/>
                </a:lnTo>
                <a:lnTo>
                  <a:pt x="0" y="4063167"/>
                </a:lnTo>
                <a:close/>
              </a:path>
            </a:pathLst>
          </a:custGeom>
          <a:solidFill>
            <a:schemeClr val="accent3"/>
          </a:solidFill>
        </p:spPr>
        <p:txBody>
          <a:bodyPr wrap="square" anchor="ctr" anchorCtr="0">
            <a:noAutofit/>
          </a:bodyPr>
          <a:lstStyle>
            <a:lvl1pPr>
              <a:defRPr sz="200">
                <a:solidFill>
                  <a:schemeClr val="accent1"/>
                </a:solidFill>
              </a:defRPr>
            </a:lvl1pPr>
          </a:lstStyle>
          <a:p>
            <a:pPr lvl="0"/>
            <a:r>
              <a:rPr lang="de-DE" dirty="0"/>
              <a:t>.</a:t>
            </a:r>
          </a:p>
        </p:txBody>
      </p:sp>
      <p:sp>
        <p:nvSpPr>
          <p:cNvPr id="2" name="Datumsplatzhalter 1">
            <a:extLst>
              <a:ext uri="{FF2B5EF4-FFF2-40B4-BE49-F238E27FC236}">
                <a16:creationId xmlns:a16="http://schemas.microsoft.com/office/drawing/2014/main" id="{9BBE357A-B91A-4995-8E84-FAA17131C427}"/>
              </a:ext>
            </a:extLst>
          </p:cNvPr>
          <p:cNvSpPr>
            <a:spLocks noGrp="1"/>
          </p:cNvSpPr>
          <p:nvPr>
            <p:ph type="dt" sz="half" idx="23"/>
          </p:nvPr>
        </p:nvSpPr>
        <p:spPr/>
        <p:txBody>
          <a:bodyPr/>
          <a:lstStyle>
            <a:lvl1pPr>
              <a:defRPr>
                <a:solidFill>
                  <a:schemeClr val="bg1"/>
                </a:solidFill>
              </a:defRPr>
            </a:lvl1pPr>
          </a:lstStyle>
          <a:p>
            <a:r>
              <a:rPr lang="de-DE"/>
              <a:t>Name Vortragende*r</a:t>
            </a:r>
            <a:endParaRPr lang="de-DE" dirty="0"/>
          </a:p>
        </p:txBody>
      </p:sp>
      <p:sp>
        <p:nvSpPr>
          <p:cNvPr id="3" name="Fußzeilenplatzhalter 2">
            <a:extLst>
              <a:ext uri="{FF2B5EF4-FFF2-40B4-BE49-F238E27FC236}">
                <a16:creationId xmlns:a16="http://schemas.microsoft.com/office/drawing/2014/main" id="{B71B560F-F0E0-48EC-963E-4CC660AE16AC}"/>
              </a:ext>
            </a:extLst>
          </p:cNvPr>
          <p:cNvSpPr>
            <a:spLocks noGrp="1"/>
          </p:cNvSpPr>
          <p:nvPr>
            <p:ph type="ftr" sz="quarter" idx="24"/>
          </p:nvPr>
        </p:nvSpPr>
        <p:spPr/>
        <p:txBody>
          <a:bodyPr/>
          <a:lstStyle>
            <a:lvl1pPr>
              <a:defRPr>
                <a:solidFill>
                  <a:schemeClr val="bg1"/>
                </a:solidFill>
              </a:defRPr>
            </a:lvl1pPr>
          </a:lstStyle>
          <a:p>
            <a:r>
              <a:rPr lang="de-DE"/>
              <a:t>Titel der Veranstaltung</a:t>
            </a:r>
            <a:endParaRPr lang="de-DE" dirty="0"/>
          </a:p>
        </p:txBody>
      </p:sp>
      <p:sp>
        <p:nvSpPr>
          <p:cNvPr id="5" name="Foliennummernplatzhalter 4">
            <a:extLst>
              <a:ext uri="{FF2B5EF4-FFF2-40B4-BE49-F238E27FC236}">
                <a16:creationId xmlns:a16="http://schemas.microsoft.com/office/drawing/2014/main" id="{FA33BE76-A066-4019-8D10-D9B83F2805E3}"/>
              </a:ext>
            </a:extLst>
          </p:cNvPr>
          <p:cNvSpPr>
            <a:spLocks noGrp="1"/>
          </p:cNvSpPr>
          <p:nvPr>
            <p:ph type="sldNum" sz="quarter" idx="25"/>
          </p:nvPr>
        </p:nvSpPr>
        <p:spPr/>
        <p:txBody>
          <a:bodyPr/>
          <a:lstStyle>
            <a:lvl1pPr>
              <a:defRPr>
                <a:solidFill>
                  <a:schemeClr val="bg1"/>
                </a:solidFill>
              </a:defRPr>
            </a:lvl1pPr>
          </a:lstStyle>
          <a:p>
            <a:fld id="{69F34120-B5BD-450B-94B9-3E8DBFFED806}" type="slidenum">
              <a:rPr lang="de-DE" smtClean="0"/>
              <a:pPr/>
              <a:t>‹#›</a:t>
            </a:fld>
            <a:endParaRPr lang="de-DE" dirty="0"/>
          </a:p>
        </p:txBody>
      </p:sp>
      <p:sp>
        <p:nvSpPr>
          <p:cNvPr id="11" name="Textplatzhalter 10">
            <a:extLst>
              <a:ext uri="{FF2B5EF4-FFF2-40B4-BE49-F238E27FC236}">
                <a16:creationId xmlns:a16="http://schemas.microsoft.com/office/drawing/2014/main" id="{095F5739-BF86-45AD-927D-8E4AE5F7EF4A}"/>
              </a:ext>
            </a:extLst>
          </p:cNvPr>
          <p:cNvSpPr txBox="1">
            <a:spLocks/>
          </p:cNvSpPr>
          <p:nvPr userDrawn="1"/>
        </p:nvSpPr>
        <p:spPr>
          <a:xfrm>
            <a:off x="10813008" y="6169112"/>
            <a:ext cx="688887" cy="688887"/>
          </a:xfrm>
          <a:prstGeom prst="parallelogram">
            <a:avLst>
              <a:gd name="adj" fmla="val 98005"/>
            </a:avLst>
          </a:prstGeom>
          <a:solidFill>
            <a:schemeClr val="bg1"/>
          </a:solidFill>
        </p:spPr>
        <p:txBody>
          <a:bodyPr vert="horz" lIns="0" tIns="0" rIns="0" bIns="0" rtlCol="0" anchor="ctr" anchorCtr="0">
            <a:noAutofit/>
          </a:bodyPr>
          <a:lstStyle>
            <a:lvl1pPr marL="0" indent="0" algn="l" defTabSz="914400" rtl="0" eaLnBrk="1" latinLnBrk="0" hangingPunct="1">
              <a:spcBef>
                <a:spcPts val="1200"/>
              </a:spcBef>
              <a:buFont typeface="Arial" panose="020B0604020202020204" pitchFamily="34" charset="0"/>
              <a:buNone/>
              <a:defRPr sz="200" kern="1200">
                <a:solidFill>
                  <a:schemeClr val="accent4"/>
                </a:solidFill>
                <a:latin typeface="+mn-lt"/>
                <a:ea typeface="+mn-ea"/>
                <a:cs typeface="+mn-cs"/>
              </a:defRPr>
            </a:lvl1pPr>
            <a:lvl2pPr marL="263525" indent="-263525" algn="l" defTabSz="914400" rtl="0" eaLnBrk="1" latinLnBrk="0" hangingPunct="1">
              <a:spcBef>
                <a:spcPts val="1200"/>
              </a:spcBef>
              <a:buFont typeface="Arial" panose="020B0604020202020204" pitchFamily="34" charset="0"/>
              <a:buChar char="•"/>
              <a:defRPr sz="1800" kern="1200">
                <a:solidFill>
                  <a:schemeClr val="tx1"/>
                </a:solidFill>
                <a:latin typeface="+mn-lt"/>
                <a:ea typeface="+mn-ea"/>
                <a:cs typeface="+mn-cs"/>
              </a:defRPr>
            </a:lvl2pPr>
            <a:lvl3pPr marL="536575" indent="-273050" algn="l" defTabSz="914400" rtl="0" eaLnBrk="1" latinLnBrk="0" hangingPunct="1">
              <a:spcBef>
                <a:spcPts val="0"/>
              </a:spcBef>
              <a:buFont typeface="Arial" panose="020B0604020202020204" pitchFamily="34" charset="0"/>
              <a:buChar char="•"/>
              <a:defRPr sz="1800" kern="1200">
                <a:solidFill>
                  <a:schemeClr val="tx1"/>
                </a:solidFill>
                <a:latin typeface="+mn-lt"/>
                <a:ea typeface="+mn-ea"/>
                <a:cs typeface="+mn-cs"/>
              </a:defRPr>
            </a:lvl3pPr>
            <a:lvl4pPr marL="811213" indent="-274638" algn="l" defTabSz="914400" rtl="0" eaLnBrk="1" latinLnBrk="0" hangingPunct="1">
              <a:spcBef>
                <a:spcPts val="0"/>
              </a:spcBef>
              <a:buFont typeface="Arial" panose="020B0604020202020204" pitchFamily="34" charset="0"/>
              <a:buChar char="•"/>
              <a:defRPr sz="1800" kern="1200">
                <a:solidFill>
                  <a:schemeClr val="tx1"/>
                </a:solidFill>
                <a:latin typeface="+mn-lt"/>
                <a:ea typeface="+mn-ea"/>
                <a:cs typeface="+mn-cs"/>
              </a:defRPr>
            </a:lvl4pPr>
            <a:lvl5pPr marL="1074738" indent="-263525" algn="l" defTabSz="914400" rtl="0" eaLnBrk="1" latinLnBrk="0" hangingPunct="1">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de-DE"/>
          </a:p>
        </p:txBody>
      </p:sp>
      <p:pic>
        <p:nvPicPr>
          <p:cNvPr id="8" name="Grafik 7">
            <a:extLst>
              <a:ext uri="{FF2B5EF4-FFF2-40B4-BE49-F238E27FC236}">
                <a16:creationId xmlns:a16="http://schemas.microsoft.com/office/drawing/2014/main" id="{2436856A-C55C-42B5-9FB9-3CC8DD30D2DD}"/>
              </a:ext>
            </a:extLst>
          </p:cNvPr>
          <p:cNvPicPr>
            <a:picLocks noChangeAspect="1"/>
          </p:cNvPicPr>
          <p:nvPr userDrawn="1"/>
        </p:nvPicPr>
        <p:blipFill>
          <a:blip r:embed="rId2"/>
          <a:stretch>
            <a:fillRect/>
          </a:stretch>
        </p:blipFill>
        <p:spPr>
          <a:xfrm>
            <a:off x="358514" y="6142706"/>
            <a:ext cx="2340869" cy="286513"/>
          </a:xfrm>
          <a:prstGeom prst="rect">
            <a:avLst/>
          </a:prstGeom>
        </p:spPr>
      </p:pic>
    </p:spTree>
    <p:extLst>
      <p:ext uri="{BB962C8B-B14F-4D97-AF65-F5344CB8AC3E}">
        <p14:creationId xmlns:p14="http://schemas.microsoft.com/office/powerpoint/2010/main" val="20707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trenner 05">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D0CB7A9-2798-44CE-AE04-B7B8D080AC1B}"/>
              </a:ext>
            </a:extLst>
          </p:cNvPr>
          <p:cNvSpPr/>
          <p:nvPr userDrawn="1"/>
        </p:nvSpPr>
        <p:spPr>
          <a:xfrm>
            <a:off x="0" y="5839485"/>
            <a:ext cx="12192000" cy="101851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200" dirty="0" err="1">
              <a:solidFill>
                <a:schemeClr val="tx1"/>
              </a:solidFill>
            </a:endParaRPr>
          </a:p>
        </p:txBody>
      </p:sp>
      <p:sp>
        <p:nvSpPr>
          <p:cNvPr id="7" name="Bildplatzhalter 6">
            <a:extLst>
              <a:ext uri="{FF2B5EF4-FFF2-40B4-BE49-F238E27FC236}">
                <a16:creationId xmlns:a16="http://schemas.microsoft.com/office/drawing/2014/main" id="{CA566CB3-A837-42AF-B5F5-A752117C7169}"/>
              </a:ext>
            </a:extLst>
          </p:cNvPr>
          <p:cNvSpPr>
            <a:spLocks noGrp="1"/>
          </p:cNvSpPr>
          <p:nvPr>
            <p:ph type="pic" sz="quarter" idx="13"/>
          </p:nvPr>
        </p:nvSpPr>
        <p:spPr>
          <a:xfrm>
            <a:off x="0" y="0"/>
            <a:ext cx="12192000" cy="6858000"/>
          </a:xfrm>
        </p:spPr>
        <p:txBody>
          <a:bodyPr/>
          <a:lstStyle/>
          <a:p>
            <a:r>
              <a:rPr lang="de-DE"/>
              <a:t>Bild durch Klicken auf Symbol hinzufügen</a:t>
            </a:r>
          </a:p>
        </p:txBody>
      </p:sp>
      <p:sp>
        <p:nvSpPr>
          <p:cNvPr id="13" name="Textplatzhalter 12">
            <a:extLst>
              <a:ext uri="{FF2B5EF4-FFF2-40B4-BE49-F238E27FC236}">
                <a16:creationId xmlns:a16="http://schemas.microsoft.com/office/drawing/2014/main" id="{7A58E41F-9C8B-4524-B0A5-AFB5DD04D2B2}"/>
              </a:ext>
            </a:extLst>
          </p:cNvPr>
          <p:cNvSpPr>
            <a:spLocks noGrp="1"/>
          </p:cNvSpPr>
          <p:nvPr>
            <p:ph type="body" sz="quarter" idx="16" hasCustomPrompt="1"/>
          </p:nvPr>
        </p:nvSpPr>
        <p:spPr>
          <a:xfrm rot="2676889">
            <a:off x="3929041" y="2753653"/>
            <a:ext cx="36000" cy="4810004"/>
          </a:xfrm>
          <a:custGeom>
            <a:avLst/>
            <a:gdLst>
              <a:gd name="connsiteX0" fmla="*/ 0 w 36000"/>
              <a:gd name="connsiteY0" fmla="*/ 0 h 4810004"/>
              <a:gd name="connsiteX1" fmla="*/ 36000 w 36000"/>
              <a:gd name="connsiteY1" fmla="*/ 0 h 4810004"/>
              <a:gd name="connsiteX2" fmla="*/ 36000 w 36000"/>
              <a:gd name="connsiteY2" fmla="*/ 4774485 h 4810004"/>
              <a:gd name="connsiteX3" fmla="*/ 0 w 36000"/>
              <a:gd name="connsiteY3" fmla="*/ 4810004 h 4810004"/>
            </a:gdLst>
            <a:ahLst/>
            <a:cxnLst>
              <a:cxn ang="0">
                <a:pos x="connsiteX0" y="connsiteY0"/>
              </a:cxn>
              <a:cxn ang="0">
                <a:pos x="connsiteX1" y="connsiteY1"/>
              </a:cxn>
              <a:cxn ang="0">
                <a:pos x="connsiteX2" y="connsiteY2"/>
              </a:cxn>
              <a:cxn ang="0">
                <a:pos x="connsiteX3" y="connsiteY3"/>
              </a:cxn>
            </a:cxnLst>
            <a:rect l="l" t="t" r="r" b="b"/>
            <a:pathLst>
              <a:path w="36000" h="4810004">
                <a:moveTo>
                  <a:pt x="0" y="0"/>
                </a:moveTo>
                <a:lnTo>
                  <a:pt x="36000" y="0"/>
                </a:lnTo>
                <a:lnTo>
                  <a:pt x="36000" y="4774485"/>
                </a:lnTo>
                <a:lnTo>
                  <a:pt x="0" y="4810004"/>
                </a:lnTo>
                <a:close/>
              </a:path>
            </a:pathLst>
          </a:custGeom>
          <a:solidFill>
            <a:schemeClr val="accent1"/>
          </a:solidFill>
        </p:spPr>
        <p:txBody>
          <a:bodyPr wrap="square" anchor="ctr" anchorCtr="0">
            <a:noAutofit/>
          </a:bodyPr>
          <a:lstStyle>
            <a:lvl1pPr>
              <a:defRPr sz="200">
                <a:solidFill>
                  <a:schemeClr val="accent1"/>
                </a:solidFill>
              </a:defRPr>
            </a:lvl1pPr>
          </a:lstStyle>
          <a:p>
            <a:pPr lvl="0"/>
            <a:r>
              <a:rPr lang="de-DE" dirty="0"/>
              <a:t>.</a:t>
            </a:r>
          </a:p>
        </p:txBody>
      </p:sp>
      <p:sp>
        <p:nvSpPr>
          <p:cNvPr id="9" name="Textplatzhalter 8">
            <a:extLst>
              <a:ext uri="{FF2B5EF4-FFF2-40B4-BE49-F238E27FC236}">
                <a16:creationId xmlns:a16="http://schemas.microsoft.com/office/drawing/2014/main" id="{A5A524A6-E03A-4437-A7C6-634A3AF631DF}"/>
              </a:ext>
            </a:extLst>
          </p:cNvPr>
          <p:cNvSpPr>
            <a:spLocks noGrp="1"/>
          </p:cNvSpPr>
          <p:nvPr>
            <p:ph type="body" sz="quarter" idx="14"/>
          </p:nvPr>
        </p:nvSpPr>
        <p:spPr>
          <a:xfrm rot="5400000">
            <a:off x="6232676" y="1031704"/>
            <a:ext cx="4815751" cy="4789673"/>
          </a:xfrm>
          <a:prstGeom prst="triangle">
            <a:avLst/>
          </a:prstGeom>
          <a:solidFill>
            <a:schemeClr val="accent4"/>
          </a:solidFill>
        </p:spPr>
        <p:txBody>
          <a:bodyPr/>
          <a:lstStyle>
            <a:lvl1pPr>
              <a:defRPr sz="100">
                <a:solidFill>
                  <a:schemeClr val="accent4"/>
                </a:solidFill>
              </a:defRPr>
            </a:lvl1pPr>
          </a:lstStyle>
          <a:p>
            <a:pPr lvl="0"/>
            <a:r>
              <a:rPr lang="de-DE"/>
              <a:t>Mastertextformat bearbeiten</a:t>
            </a:r>
          </a:p>
        </p:txBody>
      </p:sp>
      <p:sp>
        <p:nvSpPr>
          <p:cNvPr id="15" name="Textplatzhalter 6">
            <a:extLst>
              <a:ext uri="{FF2B5EF4-FFF2-40B4-BE49-F238E27FC236}">
                <a16:creationId xmlns:a16="http://schemas.microsoft.com/office/drawing/2014/main" id="{8DB6889A-7AEB-4BA9-92E7-FC5E53A63B8F}"/>
              </a:ext>
            </a:extLst>
          </p:cNvPr>
          <p:cNvSpPr>
            <a:spLocks noGrp="1"/>
          </p:cNvSpPr>
          <p:nvPr>
            <p:ph type="body" sz="quarter" idx="22"/>
          </p:nvPr>
        </p:nvSpPr>
        <p:spPr>
          <a:xfrm>
            <a:off x="1652519" y="3034043"/>
            <a:ext cx="8886962" cy="461665"/>
          </a:xfrm>
        </p:spPr>
        <p:txBody>
          <a:bodyPr wrap="square" anchor="ctr" anchorCtr="0">
            <a:spAutoFit/>
          </a:bodyPr>
          <a:lstStyle>
            <a:lvl1pPr>
              <a:spcBef>
                <a:spcPts val="0"/>
              </a:spcBef>
              <a:defRPr sz="3000" b="1">
                <a:solidFill>
                  <a:schemeClr val="bg1"/>
                </a:solidFill>
                <a:latin typeface="+mj-lt"/>
              </a:defRPr>
            </a:lvl1pPr>
          </a:lstStyle>
          <a:p>
            <a:pPr lvl="0"/>
            <a:r>
              <a:rPr lang="de-DE"/>
              <a:t>Mastertextformat bearbeiten</a:t>
            </a:r>
          </a:p>
        </p:txBody>
      </p:sp>
      <p:sp>
        <p:nvSpPr>
          <p:cNvPr id="2" name="Datumsplatzhalter 1">
            <a:extLst>
              <a:ext uri="{FF2B5EF4-FFF2-40B4-BE49-F238E27FC236}">
                <a16:creationId xmlns:a16="http://schemas.microsoft.com/office/drawing/2014/main" id="{422554CC-47F0-4218-BE2E-7A3710E5C9AF}"/>
              </a:ext>
            </a:extLst>
          </p:cNvPr>
          <p:cNvSpPr>
            <a:spLocks noGrp="1"/>
          </p:cNvSpPr>
          <p:nvPr>
            <p:ph type="dt" sz="half" idx="23"/>
          </p:nvPr>
        </p:nvSpPr>
        <p:spPr/>
        <p:txBody>
          <a:bodyPr/>
          <a:lstStyle>
            <a:lvl1pPr>
              <a:defRPr>
                <a:solidFill>
                  <a:schemeClr val="bg1"/>
                </a:solidFill>
              </a:defRPr>
            </a:lvl1pPr>
          </a:lstStyle>
          <a:p>
            <a:r>
              <a:rPr lang="de-DE"/>
              <a:t>Name Vortragende*r</a:t>
            </a:r>
            <a:endParaRPr lang="de-DE" dirty="0"/>
          </a:p>
        </p:txBody>
      </p:sp>
      <p:sp>
        <p:nvSpPr>
          <p:cNvPr id="3" name="Fußzeilenplatzhalter 2">
            <a:extLst>
              <a:ext uri="{FF2B5EF4-FFF2-40B4-BE49-F238E27FC236}">
                <a16:creationId xmlns:a16="http://schemas.microsoft.com/office/drawing/2014/main" id="{053E607F-AE5C-4CFA-A34A-D93CE478CE59}"/>
              </a:ext>
            </a:extLst>
          </p:cNvPr>
          <p:cNvSpPr>
            <a:spLocks noGrp="1"/>
          </p:cNvSpPr>
          <p:nvPr>
            <p:ph type="ftr" sz="quarter" idx="24"/>
          </p:nvPr>
        </p:nvSpPr>
        <p:spPr/>
        <p:txBody>
          <a:bodyPr/>
          <a:lstStyle>
            <a:lvl1pPr>
              <a:defRPr>
                <a:solidFill>
                  <a:schemeClr val="bg1"/>
                </a:solidFill>
              </a:defRPr>
            </a:lvl1pPr>
          </a:lstStyle>
          <a:p>
            <a:r>
              <a:rPr lang="de-DE"/>
              <a:t>Titel der Veranstaltung</a:t>
            </a:r>
            <a:endParaRPr lang="de-DE" dirty="0"/>
          </a:p>
        </p:txBody>
      </p:sp>
      <p:sp>
        <p:nvSpPr>
          <p:cNvPr id="4" name="Foliennummernplatzhalter 3">
            <a:extLst>
              <a:ext uri="{FF2B5EF4-FFF2-40B4-BE49-F238E27FC236}">
                <a16:creationId xmlns:a16="http://schemas.microsoft.com/office/drawing/2014/main" id="{3535ABE2-C8DF-42EB-B1A2-2DE3DC291FB1}"/>
              </a:ext>
            </a:extLst>
          </p:cNvPr>
          <p:cNvSpPr>
            <a:spLocks noGrp="1"/>
          </p:cNvSpPr>
          <p:nvPr>
            <p:ph type="sldNum" sz="quarter" idx="25"/>
          </p:nvPr>
        </p:nvSpPr>
        <p:spPr/>
        <p:txBody>
          <a:bodyPr/>
          <a:lstStyle>
            <a:lvl1pPr>
              <a:defRPr>
                <a:solidFill>
                  <a:schemeClr val="bg1"/>
                </a:solidFill>
              </a:defRPr>
            </a:lvl1pPr>
          </a:lstStyle>
          <a:p>
            <a:fld id="{69F34120-B5BD-450B-94B9-3E8DBFFED806}" type="slidenum">
              <a:rPr lang="de-DE" smtClean="0"/>
              <a:pPr/>
              <a:t>‹#›</a:t>
            </a:fld>
            <a:endParaRPr lang="de-DE" dirty="0"/>
          </a:p>
        </p:txBody>
      </p:sp>
      <p:sp>
        <p:nvSpPr>
          <p:cNvPr id="16" name="Textplatzhalter 6">
            <a:extLst>
              <a:ext uri="{FF2B5EF4-FFF2-40B4-BE49-F238E27FC236}">
                <a16:creationId xmlns:a16="http://schemas.microsoft.com/office/drawing/2014/main" id="{4C7669D4-B665-46B0-ABE3-5211EE9A2013}"/>
              </a:ext>
            </a:extLst>
          </p:cNvPr>
          <p:cNvSpPr>
            <a:spLocks noGrp="1"/>
          </p:cNvSpPr>
          <p:nvPr>
            <p:ph type="body" sz="quarter" idx="21" hasCustomPrompt="1"/>
          </p:nvPr>
        </p:nvSpPr>
        <p:spPr>
          <a:xfrm>
            <a:off x="10813008" y="6169112"/>
            <a:ext cx="688887" cy="688887"/>
          </a:xfrm>
          <a:prstGeom prst="parallelogram">
            <a:avLst>
              <a:gd name="adj" fmla="val 98005"/>
            </a:avLst>
          </a:prstGeom>
          <a:solidFill>
            <a:schemeClr val="bg1"/>
          </a:solidFill>
        </p:spPr>
        <p:txBody>
          <a:bodyPr anchor="ctr" anchorCtr="0"/>
          <a:lstStyle>
            <a:lvl1pPr>
              <a:defRPr sz="200">
                <a:solidFill>
                  <a:schemeClr val="accent4"/>
                </a:solidFill>
              </a:defRPr>
            </a:lvl1pPr>
          </a:lstStyle>
          <a:p>
            <a:pPr lvl="0"/>
            <a:r>
              <a:rPr lang="de-DE" dirty="0"/>
              <a:t>.</a:t>
            </a:r>
          </a:p>
        </p:txBody>
      </p:sp>
      <p:sp>
        <p:nvSpPr>
          <p:cNvPr id="14" name="Textplatzhalter 10">
            <a:extLst>
              <a:ext uri="{FF2B5EF4-FFF2-40B4-BE49-F238E27FC236}">
                <a16:creationId xmlns:a16="http://schemas.microsoft.com/office/drawing/2014/main" id="{065BD47C-F774-448D-B4D4-8C19E329A24B}"/>
              </a:ext>
            </a:extLst>
          </p:cNvPr>
          <p:cNvSpPr>
            <a:spLocks noGrp="1"/>
          </p:cNvSpPr>
          <p:nvPr>
            <p:ph type="body" sz="quarter" idx="26" hasCustomPrompt="1"/>
          </p:nvPr>
        </p:nvSpPr>
        <p:spPr>
          <a:xfrm>
            <a:off x="301088" y="6088511"/>
            <a:ext cx="2484566" cy="399535"/>
          </a:xfrm>
          <a:blipFill>
            <a:blip r:embed="rId2"/>
            <a:stretch>
              <a:fillRect l="2351" t="12405" r="3345" b="15299"/>
            </a:stretch>
          </a:blipFill>
        </p:spPr>
        <p:txBody>
          <a:bodyPr/>
          <a:lstStyle>
            <a:lvl1pPr>
              <a:defRPr sz="100">
                <a:solidFill>
                  <a:schemeClr val="bg1"/>
                </a:solidFill>
              </a:defRPr>
            </a:lvl1pPr>
          </a:lstStyle>
          <a:p>
            <a:pPr lvl="0"/>
            <a:r>
              <a:rPr lang="de-DE" dirty="0"/>
              <a:t>1</a:t>
            </a:r>
          </a:p>
        </p:txBody>
      </p:sp>
    </p:spTree>
    <p:extLst>
      <p:ext uri="{BB962C8B-B14F-4D97-AF65-F5344CB8AC3E}">
        <p14:creationId xmlns:p14="http://schemas.microsoft.com/office/powerpoint/2010/main" val="152309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79784" y="615305"/>
            <a:ext cx="11432432" cy="461665"/>
          </a:xfrm>
          <a:prstGeom prst="rect">
            <a:avLst/>
          </a:prstGeom>
        </p:spPr>
        <p:txBody>
          <a:bodyPr vert="horz" wrap="square" lIns="0" tIns="0" rIns="0" bIns="0" rtlCol="0" anchor="t" anchorCtr="0">
            <a:spAutoFit/>
          </a:bodyPr>
          <a:lstStyle/>
          <a:p>
            <a:r>
              <a:rPr lang="de-DE" dirty="0"/>
              <a:t>Titel durch Klicken bearbeiten</a:t>
            </a:r>
          </a:p>
        </p:txBody>
      </p:sp>
      <p:sp>
        <p:nvSpPr>
          <p:cNvPr id="3" name="Textplatzhalter 2"/>
          <p:cNvSpPr>
            <a:spLocks noGrp="1"/>
          </p:cNvSpPr>
          <p:nvPr>
            <p:ph type="body" idx="1"/>
          </p:nvPr>
        </p:nvSpPr>
        <p:spPr>
          <a:xfrm>
            <a:off x="379784" y="1855365"/>
            <a:ext cx="11432432" cy="3877891"/>
          </a:xfrm>
          <a:prstGeom prst="rect">
            <a:avLst/>
          </a:prstGeom>
        </p:spPr>
        <p:txBody>
          <a:bodyPr vert="horz" lIns="0" tIns="0" rIns="0" bIns="0" rtlCol="0">
            <a:noAutofit/>
          </a:bodyPr>
          <a:lstStyle/>
          <a:p>
            <a:pPr lvl="0"/>
            <a:r>
              <a:rPr lang="de-DE" dirty="0"/>
              <a:t>Text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3175783" y="6288129"/>
            <a:ext cx="5818927" cy="153888"/>
          </a:xfrm>
          <a:prstGeom prst="rect">
            <a:avLst/>
          </a:prstGeom>
        </p:spPr>
        <p:txBody>
          <a:bodyPr vert="horz" wrap="square" lIns="0" tIns="0" rIns="0" bIns="0" rtlCol="0" anchor="ctr">
            <a:spAutoFit/>
          </a:bodyPr>
          <a:lstStyle>
            <a:lvl1pPr algn="l">
              <a:defRPr sz="1000">
                <a:solidFill>
                  <a:schemeClr val="tx1"/>
                </a:solidFill>
              </a:defRPr>
            </a:lvl1pPr>
          </a:lstStyle>
          <a:p>
            <a:r>
              <a:rPr lang="de-DE"/>
              <a:t>Name Vortragende*r</a:t>
            </a:r>
            <a:endParaRPr lang="de-DE" dirty="0"/>
          </a:p>
        </p:txBody>
      </p:sp>
      <p:sp>
        <p:nvSpPr>
          <p:cNvPr id="5" name="Fußzeilenplatzhalter 4"/>
          <p:cNvSpPr>
            <a:spLocks noGrp="1"/>
          </p:cNvSpPr>
          <p:nvPr>
            <p:ph type="ftr" sz="quarter" idx="3"/>
          </p:nvPr>
        </p:nvSpPr>
        <p:spPr>
          <a:xfrm>
            <a:off x="3175784" y="6134240"/>
            <a:ext cx="5818926" cy="153888"/>
          </a:xfrm>
          <a:prstGeom prst="rect">
            <a:avLst/>
          </a:prstGeom>
        </p:spPr>
        <p:txBody>
          <a:bodyPr vert="horz" wrap="square" lIns="0" tIns="0" rIns="0" bIns="0" rtlCol="0" anchor="ctr">
            <a:spAutoFit/>
          </a:bodyPr>
          <a:lstStyle>
            <a:lvl1pPr algn="l">
              <a:defRPr sz="1000" b="1">
                <a:solidFill>
                  <a:schemeClr val="tx1"/>
                </a:solidFill>
                <a:latin typeface="+mj-lt"/>
              </a:defRPr>
            </a:lvl1pPr>
          </a:lstStyle>
          <a:p>
            <a:r>
              <a:rPr lang="de-DE"/>
              <a:t>Titel der Veranstaltung</a:t>
            </a:r>
            <a:endParaRPr lang="de-DE" dirty="0"/>
          </a:p>
        </p:txBody>
      </p:sp>
      <p:sp>
        <p:nvSpPr>
          <p:cNvPr id="6" name="Foliennummernplatzhalter 5"/>
          <p:cNvSpPr>
            <a:spLocks noGrp="1"/>
          </p:cNvSpPr>
          <p:nvPr>
            <p:ph type="sldNum" sz="quarter" idx="4"/>
          </p:nvPr>
        </p:nvSpPr>
        <p:spPr>
          <a:xfrm>
            <a:off x="11286100" y="6288129"/>
            <a:ext cx="509660" cy="153888"/>
          </a:xfrm>
          <a:prstGeom prst="rect">
            <a:avLst/>
          </a:prstGeom>
        </p:spPr>
        <p:txBody>
          <a:bodyPr vert="horz" wrap="square" lIns="0" tIns="0" rIns="0" bIns="0" rtlCol="0" anchor="ctr">
            <a:spAutoFit/>
          </a:bodyPr>
          <a:lstStyle>
            <a:lvl1pPr algn="r">
              <a:tabLst/>
              <a:defRPr lang="de-DE" sz="1000" b="1" smtClean="0">
                <a:latin typeface="+mj-lt"/>
              </a:defRPr>
            </a:lvl1pPr>
          </a:lstStyle>
          <a:p>
            <a:fld id="{69F34120-B5BD-450B-94B9-3E8DBFFED806}" type="slidenum">
              <a:rPr lang="de-DE" smtClean="0"/>
              <a:pPr/>
              <a:t>‹#›</a:t>
            </a:fld>
            <a:endParaRPr lang="de-DE" dirty="0"/>
          </a:p>
        </p:txBody>
      </p:sp>
      <p:sp>
        <p:nvSpPr>
          <p:cNvPr id="11" name="Textplatzhalter 6">
            <a:extLst>
              <a:ext uri="{FF2B5EF4-FFF2-40B4-BE49-F238E27FC236}">
                <a16:creationId xmlns:a16="http://schemas.microsoft.com/office/drawing/2014/main" id="{CDD39041-945C-4C55-883F-08F4BD0BDAB5}"/>
              </a:ext>
            </a:extLst>
          </p:cNvPr>
          <p:cNvSpPr txBox="1">
            <a:spLocks/>
          </p:cNvSpPr>
          <p:nvPr userDrawn="1"/>
        </p:nvSpPr>
        <p:spPr>
          <a:xfrm>
            <a:off x="10811596" y="6167702"/>
            <a:ext cx="690299" cy="690299"/>
          </a:xfrm>
          <a:prstGeom prst="parallelogram">
            <a:avLst>
              <a:gd name="adj" fmla="val 98369"/>
            </a:avLst>
          </a:prstGeom>
          <a:solidFill>
            <a:schemeClr val="tx1"/>
          </a:solidFill>
        </p:spPr>
        <p:txBody>
          <a:bodyPr anchor="ctr" anchorCtr="0"/>
          <a:lstStyle>
            <a:lvl1pPr marL="0" indent="0" algn="l" defTabSz="914400" rtl="0" eaLnBrk="1" latinLnBrk="0" hangingPunct="1">
              <a:spcBef>
                <a:spcPts val="600"/>
              </a:spcBef>
              <a:buFont typeface="Arial" panose="020B0604020202020204" pitchFamily="34" charset="0"/>
              <a:buNone/>
              <a:defRPr sz="200" kern="1200">
                <a:solidFill>
                  <a:schemeClr val="accent1"/>
                </a:solidFill>
                <a:latin typeface="+mn-lt"/>
                <a:ea typeface="+mn-ea"/>
                <a:cs typeface="+mn-cs"/>
              </a:defRPr>
            </a:lvl1pPr>
            <a:lvl2pPr marL="263525" indent="-263525" algn="l" defTabSz="914400" rtl="0" eaLnBrk="1" latinLnBrk="0" hangingPunct="1">
              <a:spcBef>
                <a:spcPts val="600"/>
              </a:spcBef>
              <a:buFont typeface="Arial" panose="020B0604020202020204" pitchFamily="34" charset="0"/>
              <a:buChar char="•"/>
              <a:defRPr sz="1800" kern="1200">
                <a:solidFill>
                  <a:schemeClr val="tx1"/>
                </a:solidFill>
                <a:latin typeface="+mn-lt"/>
                <a:ea typeface="+mn-ea"/>
                <a:cs typeface="+mn-cs"/>
              </a:defRPr>
            </a:lvl2pPr>
            <a:lvl3pPr marL="536575" indent="-273050" algn="l" defTabSz="914400" rtl="0" eaLnBrk="1" latinLnBrk="0" hangingPunct="1">
              <a:spcBef>
                <a:spcPts val="0"/>
              </a:spcBef>
              <a:buFont typeface="Arial" panose="020B0604020202020204" pitchFamily="34" charset="0"/>
              <a:buChar char="•"/>
              <a:defRPr sz="1800" kern="1200">
                <a:solidFill>
                  <a:schemeClr val="tx1"/>
                </a:solidFill>
                <a:latin typeface="+mn-lt"/>
                <a:ea typeface="+mn-ea"/>
                <a:cs typeface="+mn-cs"/>
              </a:defRPr>
            </a:lvl3pPr>
            <a:lvl4pPr marL="811213" indent="-274638" algn="l" defTabSz="914400" rtl="0" eaLnBrk="1" latinLnBrk="0" hangingPunct="1">
              <a:spcBef>
                <a:spcPts val="0"/>
              </a:spcBef>
              <a:buFont typeface="Arial" panose="020B0604020202020204" pitchFamily="34" charset="0"/>
              <a:buChar char="•"/>
              <a:defRPr sz="1800" kern="1200">
                <a:solidFill>
                  <a:schemeClr val="tx1"/>
                </a:solidFill>
                <a:latin typeface="+mn-lt"/>
                <a:ea typeface="+mn-ea"/>
                <a:cs typeface="+mn-cs"/>
              </a:defRPr>
            </a:lvl4pPr>
            <a:lvl5pPr marL="1074738" indent="-263525" algn="l" defTabSz="914400" rtl="0" eaLnBrk="1" latinLnBrk="0" hangingPunct="1">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100">
                <a:solidFill>
                  <a:schemeClr val="tx1"/>
                </a:solidFill>
              </a:rPr>
              <a:t>.</a:t>
            </a:r>
            <a:endParaRPr lang="de-DE" sz="100" dirty="0">
              <a:solidFill>
                <a:schemeClr val="tx1"/>
              </a:solidFill>
            </a:endParaRPr>
          </a:p>
        </p:txBody>
      </p:sp>
      <p:pic>
        <p:nvPicPr>
          <p:cNvPr id="12" name="Grafik 11">
            <a:extLst>
              <a:ext uri="{FF2B5EF4-FFF2-40B4-BE49-F238E27FC236}">
                <a16:creationId xmlns:a16="http://schemas.microsoft.com/office/drawing/2014/main" id="{0DBC6398-6835-48BB-8FC0-607BB45C22FE}"/>
              </a:ext>
            </a:extLst>
          </p:cNvPr>
          <p:cNvPicPr>
            <a:picLocks noChangeAspect="1"/>
          </p:cNvPicPr>
          <p:nvPr userDrawn="1"/>
        </p:nvPicPr>
        <p:blipFill>
          <a:blip r:embed="rId18"/>
          <a:stretch>
            <a:fillRect/>
          </a:stretch>
        </p:blipFill>
        <p:spPr>
          <a:xfrm>
            <a:off x="358514" y="6142706"/>
            <a:ext cx="2340869" cy="286513"/>
          </a:xfrm>
          <a:prstGeom prst="rect">
            <a:avLst/>
          </a:prstGeom>
        </p:spPr>
      </p:pic>
    </p:spTree>
    <p:extLst>
      <p:ext uri="{BB962C8B-B14F-4D97-AF65-F5344CB8AC3E}">
        <p14:creationId xmlns:p14="http://schemas.microsoft.com/office/powerpoint/2010/main" val="2650880218"/>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73" r:id="rId3"/>
    <p:sldLayoutId id="2147483674" r:id="rId4"/>
    <p:sldLayoutId id="2147483675" r:id="rId5"/>
    <p:sldLayoutId id="2147483676" r:id="rId6"/>
    <p:sldLayoutId id="2147483677" r:id="rId7"/>
    <p:sldLayoutId id="2147483678" r:id="rId8"/>
    <p:sldLayoutId id="2147483679" r:id="rId9"/>
    <p:sldLayoutId id="2147483662" r:id="rId10"/>
    <p:sldLayoutId id="2147483666" r:id="rId11"/>
    <p:sldLayoutId id="2147483664" r:id="rId12"/>
    <p:sldLayoutId id="2147483669" r:id="rId13"/>
    <p:sldLayoutId id="2147483670" r:id="rId14"/>
    <p:sldLayoutId id="2147483671" r:id="rId15"/>
    <p:sldLayoutId id="214748366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spcBef>
          <a:spcPct val="0"/>
        </a:spcBef>
        <a:buNone/>
        <a:defRPr sz="3000" b="1" kern="1200">
          <a:solidFill>
            <a:schemeClr val="tx1"/>
          </a:solidFill>
          <a:latin typeface="+mj-lt"/>
          <a:ea typeface="+mj-ea"/>
          <a:cs typeface="+mj-cs"/>
        </a:defRPr>
      </a:lvl1pPr>
    </p:titleStyle>
    <p:bodyStyle>
      <a:lvl1pPr marL="0" indent="0" algn="l" defTabSz="914400" rtl="0" eaLnBrk="1" latinLnBrk="0" hangingPunct="1">
        <a:spcBef>
          <a:spcPts val="1200"/>
        </a:spcBef>
        <a:buFont typeface="Arial" panose="020B0604020202020204" pitchFamily="34" charset="0"/>
        <a:buNone/>
        <a:defRPr sz="1800" kern="1200">
          <a:solidFill>
            <a:schemeClr val="tx1"/>
          </a:solidFill>
          <a:latin typeface="+mn-lt"/>
          <a:ea typeface="+mn-ea"/>
          <a:cs typeface="+mn-cs"/>
        </a:defRPr>
      </a:lvl1pPr>
      <a:lvl2pPr marL="263525" indent="-263525" algn="l" defTabSz="914400" rtl="0" eaLnBrk="1" latinLnBrk="0" hangingPunct="1">
        <a:spcBef>
          <a:spcPts val="1200"/>
        </a:spcBef>
        <a:buFont typeface="Arial" panose="020B0604020202020204" pitchFamily="34" charset="0"/>
        <a:buChar char="•"/>
        <a:defRPr sz="1800" kern="1200">
          <a:solidFill>
            <a:schemeClr val="tx1"/>
          </a:solidFill>
          <a:latin typeface="+mn-lt"/>
          <a:ea typeface="+mn-ea"/>
          <a:cs typeface="+mn-cs"/>
        </a:defRPr>
      </a:lvl2pPr>
      <a:lvl3pPr marL="536575" indent="-273050" algn="l" defTabSz="914400" rtl="0" eaLnBrk="1" latinLnBrk="0" hangingPunct="1">
        <a:spcBef>
          <a:spcPts val="0"/>
        </a:spcBef>
        <a:buFont typeface="Arial" panose="020B0604020202020204" pitchFamily="34" charset="0"/>
        <a:buChar char="•"/>
        <a:defRPr sz="1800" kern="1200">
          <a:solidFill>
            <a:schemeClr val="tx1"/>
          </a:solidFill>
          <a:latin typeface="+mn-lt"/>
          <a:ea typeface="+mn-ea"/>
          <a:cs typeface="+mn-cs"/>
        </a:defRPr>
      </a:lvl3pPr>
      <a:lvl4pPr marL="811213" indent="-274638" algn="l" defTabSz="914400" rtl="0" eaLnBrk="1" latinLnBrk="0" hangingPunct="1">
        <a:spcBef>
          <a:spcPts val="0"/>
        </a:spcBef>
        <a:buFont typeface="Arial" panose="020B0604020202020204" pitchFamily="34" charset="0"/>
        <a:buChar char="•"/>
        <a:defRPr sz="1800" kern="1200">
          <a:solidFill>
            <a:schemeClr val="tx1"/>
          </a:solidFill>
          <a:latin typeface="+mn-lt"/>
          <a:ea typeface="+mn-ea"/>
          <a:cs typeface="+mn-cs"/>
        </a:defRPr>
      </a:lvl4pPr>
      <a:lvl5pPr marL="1074738" indent="-263525" algn="l" defTabSz="914400" rtl="0" eaLnBrk="1" latinLnBrk="0" hangingPunct="1">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cQ54GDm1eL0" TargetMode="External"/><Relationship Id="rId2" Type="http://schemas.openxmlformats.org/officeDocument/2006/relationships/hyperlink" Target="https://www.youtube.com/watch?v=Ho9h0ouemWQ" TargetMode="External"/><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4.jpg"/><Relationship Id="rId3" Type="http://schemas.openxmlformats.org/officeDocument/2006/relationships/image" Target="../media/image14.jpg"/><Relationship Id="rId7" Type="http://schemas.openxmlformats.org/officeDocument/2006/relationships/image" Target="../media/image18.jpg"/><Relationship Id="rId12"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7.jpg"/><Relationship Id="rId11" Type="http://schemas.openxmlformats.org/officeDocument/2006/relationships/image" Target="../media/image22.jpg"/><Relationship Id="rId5" Type="http://schemas.openxmlformats.org/officeDocument/2006/relationships/image" Target="../media/image16.jpg"/><Relationship Id="rId10" Type="http://schemas.openxmlformats.org/officeDocument/2006/relationships/image" Target="../media/image21.jpg"/><Relationship Id="rId4" Type="http://schemas.openxmlformats.org/officeDocument/2006/relationships/image" Target="../media/image15.jpg"/><Relationship Id="rId9" Type="http://schemas.openxmlformats.org/officeDocument/2006/relationships/image" Target="../media/image20.jpg"/><Relationship Id="rId14" Type="http://schemas.openxmlformats.org/officeDocument/2006/relationships/image" Target="../media/image25.jp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EF1AD76-A830-4236-BF92-AD8F3410F377}"/>
              </a:ext>
            </a:extLst>
          </p:cNvPr>
          <p:cNvSpPr>
            <a:spLocks noGrp="1"/>
          </p:cNvSpPr>
          <p:nvPr>
            <p:ph type="ctrTitle"/>
          </p:nvPr>
        </p:nvSpPr>
        <p:spPr/>
        <p:txBody>
          <a:bodyPr/>
          <a:lstStyle/>
          <a:p>
            <a:r>
              <a:rPr lang="de-DE" dirty="0"/>
              <a:t>Deep Fakes</a:t>
            </a:r>
          </a:p>
        </p:txBody>
      </p:sp>
      <p:sp>
        <p:nvSpPr>
          <p:cNvPr id="4" name="Untertitel 3">
            <a:extLst>
              <a:ext uri="{FF2B5EF4-FFF2-40B4-BE49-F238E27FC236}">
                <a16:creationId xmlns:a16="http://schemas.microsoft.com/office/drawing/2014/main" id="{79F88124-E73C-4D56-9D3A-6B5C680C2438}"/>
              </a:ext>
            </a:extLst>
          </p:cNvPr>
          <p:cNvSpPr>
            <a:spLocks noGrp="1"/>
          </p:cNvSpPr>
          <p:nvPr>
            <p:ph type="subTitle" idx="1"/>
          </p:nvPr>
        </p:nvSpPr>
        <p:spPr>
          <a:xfrm>
            <a:off x="1621409" y="3867345"/>
            <a:ext cx="7701699" cy="430887"/>
          </a:xfrm>
        </p:spPr>
        <p:txBody>
          <a:bodyPr/>
          <a:lstStyle/>
          <a:p>
            <a:r>
              <a:rPr lang="de-DE" dirty="0"/>
              <a:t>23.06.2022</a:t>
            </a:r>
          </a:p>
          <a:p>
            <a:r>
              <a:rPr lang="de-DE" dirty="0"/>
              <a:t>Tassilo Henninger</a:t>
            </a:r>
          </a:p>
        </p:txBody>
      </p:sp>
      <p:sp>
        <p:nvSpPr>
          <p:cNvPr id="5" name="Textplatzhalter 4">
            <a:extLst>
              <a:ext uri="{FF2B5EF4-FFF2-40B4-BE49-F238E27FC236}">
                <a16:creationId xmlns:a16="http://schemas.microsoft.com/office/drawing/2014/main" id="{2141159B-411C-4A26-AB2E-DFC6375DB9D1}"/>
              </a:ext>
            </a:extLst>
          </p:cNvPr>
          <p:cNvSpPr>
            <a:spLocks noGrp="1"/>
          </p:cNvSpPr>
          <p:nvPr>
            <p:ph type="body" sz="quarter" idx="15"/>
          </p:nvPr>
        </p:nvSpPr>
        <p:spPr/>
        <p:txBody>
          <a:bodyPr/>
          <a:lstStyle/>
          <a:p>
            <a:endParaRPr lang="de-DE"/>
          </a:p>
        </p:txBody>
      </p:sp>
    </p:spTree>
    <p:extLst>
      <p:ext uri="{BB962C8B-B14F-4D97-AF65-F5344CB8AC3E}">
        <p14:creationId xmlns:p14="http://schemas.microsoft.com/office/powerpoint/2010/main" val="203505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10A43-BB2A-4A7E-89EE-602CC2EB1821}"/>
              </a:ext>
            </a:extLst>
          </p:cNvPr>
          <p:cNvSpPr>
            <a:spLocks noGrp="1"/>
          </p:cNvSpPr>
          <p:nvPr>
            <p:ph type="title"/>
          </p:nvPr>
        </p:nvSpPr>
        <p:spPr>
          <a:xfrm>
            <a:off x="379784" y="615305"/>
            <a:ext cx="11432432" cy="954107"/>
          </a:xfrm>
        </p:spPr>
        <p:txBody>
          <a:bodyPr/>
          <a:lstStyle/>
          <a:p>
            <a:r>
              <a:rPr lang="de-DE" sz="3200" dirty="0"/>
              <a:t>ConvTranspose2D</a:t>
            </a:r>
            <a:br>
              <a:rPr lang="de-DE" sz="3200" dirty="0"/>
            </a:br>
            <a:endParaRPr lang="en-US" dirty="0"/>
          </a:p>
        </p:txBody>
      </p:sp>
      <p:sp>
        <p:nvSpPr>
          <p:cNvPr id="4" name="Date Placeholder 3">
            <a:extLst>
              <a:ext uri="{FF2B5EF4-FFF2-40B4-BE49-F238E27FC236}">
                <a16:creationId xmlns:a16="http://schemas.microsoft.com/office/drawing/2014/main" id="{EDDBF11E-C111-4CA3-94A4-FE37C2D3E786}"/>
              </a:ext>
            </a:extLst>
          </p:cNvPr>
          <p:cNvSpPr>
            <a:spLocks noGrp="1"/>
          </p:cNvSpPr>
          <p:nvPr>
            <p:ph type="dt" sz="half" idx="10"/>
          </p:nvPr>
        </p:nvSpPr>
        <p:spPr/>
        <p:txBody>
          <a:bodyPr/>
          <a:lstStyle/>
          <a:p>
            <a:r>
              <a:rPr lang="de-DE" dirty="0"/>
              <a:t>Tassilo Henninger</a:t>
            </a:r>
          </a:p>
        </p:txBody>
      </p:sp>
      <p:sp>
        <p:nvSpPr>
          <p:cNvPr id="5" name="Footer Placeholder 4">
            <a:extLst>
              <a:ext uri="{FF2B5EF4-FFF2-40B4-BE49-F238E27FC236}">
                <a16:creationId xmlns:a16="http://schemas.microsoft.com/office/drawing/2014/main" id="{6165C6DA-1345-4B13-A5A8-EFDE1FE002BE}"/>
              </a:ext>
            </a:extLst>
          </p:cNvPr>
          <p:cNvSpPr>
            <a:spLocks noGrp="1"/>
          </p:cNvSpPr>
          <p:nvPr>
            <p:ph type="ftr" sz="quarter" idx="11"/>
          </p:nvPr>
        </p:nvSpPr>
        <p:spPr/>
        <p:txBody>
          <a:bodyPr/>
          <a:lstStyle/>
          <a:p>
            <a:r>
              <a:rPr lang="de-DE" dirty="0"/>
              <a:t>Deep Fakes</a:t>
            </a:r>
          </a:p>
        </p:txBody>
      </p:sp>
      <p:sp>
        <p:nvSpPr>
          <p:cNvPr id="6" name="Slide Number Placeholder 5">
            <a:extLst>
              <a:ext uri="{FF2B5EF4-FFF2-40B4-BE49-F238E27FC236}">
                <a16:creationId xmlns:a16="http://schemas.microsoft.com/office/drawing/2014/main" id="{0DF464E1-8B9F-4236-9340-30F84BAEEDBB}"/>
              </a:ext>
            </a:extLst>
          </p:cNvPr>
          <p:cNvSpPr>
            <a:spLocks noGrp="1"/>
          </p:cNvSpPr>
          <p:nvPr>
            <p:ph type="sldNum" sz="quarter" idx="12"/>
          </p:nvPr>
        </p:nvSpPr>
        <p:spPr/>
        <p:txBody>
          <a:bodyPr/>
          <a:lstStyle/>
          <a:p>
            <a:fld id="{69F34120-B5BD-450B-94B9-3E8DBFFED806}" type="slidenum">
              <a:rPr lang="de-DE" smtClean="0"/>
              <a:pPr/>
              <a:t>10</a:t>
            </a:fld>
            <a:endParaRPr lang="de-DE" dirty="0"/>
          </a:p>
        </p:txBody>
      </p:sp>
      <p:sp>
        <p:nvSpPr>
          <p:cNvPr id="7" name="Text Placeholder 6">
            <a:extLst>
              <a:ext uri="{FF2B5EF4-FFF2-40B4-BE49-F238E27FC236}">
                <a16:creationId xmlns:a16="http://schemas.microsoft.com/office/drawing/2014/main" id="{9213ED7C-CDF2-4100-B816-AA03A03E78D5}"/>
              </a:ext>
            </a:extLst>
          </p:cNvPr>
          <p:cNvSpPr>
            <a:spLocks noGrp="1"/>
          </p:cNvSpPr>
          <p:nvPr>
            <p:ph type="body" sz="quarter" idx="13"/>
          </p:nvPr>
        </p:nvSpPr>
        <p:spPr/>
        <p:txBody>
          <a:bodyPr/>
          <a:lstStyle/>
          <a:p>
            <a:endParaRPr lang="en-US"/>
          </a:p>
        </p:txBody>
      </p:sp>
      <p:pic>
        <p:nvPicPr>
          <p:cNvPr id="1026" name="Picture 2">
            <a:extLst>
              <a:ext uri="{FF2B5EF4-FFF2-40B4-BE49-F238E27FC236}">
                <a16:creationId xmlns:a16="http://schemas.microsoft.com/office/drawing/2014/main" id="{C0D1BCAC-613A-45C2-A5E4-C595FAC97A2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767410" y="1375802"/>
            <a:ext cx="3762375" cy="427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39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2CE07-58E9-4EF6-9A32-1B6F18DFF2EB}"/>
              </a:ext>
            </a:extLst>
          </p:cNvPr>
          <p:cNvSpPr>
            <a:spLocks noGrp="1"/>
          </p:cNvSpPr>
          <p:nvPr>
            <p:ph type="title"/>
          </p:nvPr>
        </p:nvSpPr>
        <p:spPr/>
        <p:txBody>
          <a:bodyPr/>
          <a:lstStyle/>
          <a:p>
            <a:r>
              <a:rPr lang="de-DE" dirty="0"/>
              <a:t>Architecture</a:t>
            </a:r>
            <a:endParaRPr lang="en-US" dirty="0"/>
          </a:p>
        </p:txBody>
      </p:sp>
      <p:sp>
        <p:nvSpPr>
          <p:cNvPr id="6" name="Slide Number Placeholder 5">
            <a:extLst>
              <a:ext uri="{FF2B5EF4-FFF2-40B4-BE49-F238E27FC236}">
                <a16:creationId xmlns:a16="http://schemas.microsoft.com/office/drawing/2014/main" id="{5134FBEE-6BB1-4DDA-9682-F1CFFED4B2E9}"/>
              </a:ext>
            </a:extLst>
          </p:cNvPr>
          <p:cNvSpPr>
            <a:spLocks noGrp="1"/>
          </p:cNvSpPr>
          <p:nvPr>
            <p:ph type="sldNum" sz="quarter" idx="12"/>
          </p:nvPr>
        </p:nvSpPr>
        <p:spPr/>
        <p:txBody>
          <a:bodyPr/>
          <a:lstStyle/>
          <a:p>
            <a:fld id="{69F34120-B5BD-450B-94B9-3E8DBFFED806}" type="slidenum">
              <a:rPr lang="de-DE" smtClean="0"/>
              <a:pPr/>
              <a:t>11</a:t>
            </a:fld>
            <a:endParaRPr lang="de-DE" dirty="0"/>
          </a:p>
        </p:txBody>
      </p:sp>
      <p:sp>
        <p:nvSpPr>
          <p:cNvPr id="7" name="Text Placeholder 6">
            <a:extLst>
              <a:ext uri="{FF2B5EF4-FFF2-40B4-BE49-F238E27FC236}">
                <a16:creationId xmlns:a16="http://schemas.microsoft.com/office/drawing/2014/main" id="{B9E9D51C-E7D1-463F-A60A-2560D8FCA2D8}"/>
              </a:ext>
            </a:extLst>
          </p:cNvPr>
          <p:cNvSpPr>
            <a:spLocks noGrp="1"/>
          </p:cNvSpPr>
          <p:nvPr>
            <p:ph type="body" sz="quarter" idx="13"/>
          </p:nvPr>
        </p:nvSpPr>
        <p:spPr>
          <a:xfrm>
            <a:off x="3318980" y="6330276"/>
            <a:ext cx="1633460" cy="107722"/>
          </a:xfrm>
        </p:spPr>
        <p:txBody>
          <a:bodyPr/>
          <a:lstStyle/>
          <a:p>
            <a:r>
              <a:rPr lang="en-US" dirty="0"/>
              <a:t>https://github.com/shaoanlu/faceswap-GAN</a:t>
            </a:r>
          </a:p>
        </p:txBody>
      </p:sp>
      <p:sp>
        <p:nvSpPr>
          <p:cNvPr id="9" name="TextBox 8">
            <a:extLst>
              <a:ext uri="{FF2B5EF4-FFF2-40B4-BE49-F238E27FC236}">
                <a16:creationId xmlns:a16="http://schemas.microsoft.com/office/drawing/2014/main" id="{8BCF24EE-7C41-4689-BCEE-5A8F7E1579B7}"/>
              </a:ext>
            </a:extLst>
          </p:cNvPr>
          <p:cNvSpPr txBox="1"/>
          <p:nvPr/>
        </p:nvSpPr>
        <p:spPr>
          <a:xfrm>
            <a:off x="794359" y="2658181"/>
            <a:ext cx="1016000" cy="184666"/>
          </a:xfrm>
          <a:prstGeom prst="rect">
            <a:avLst/>
          </a:prstGeom>
          <a:noFill/>
        </p:spPr>
        <p:txBody>
          <a:bodyPr wrap="square" lIns="0" tIns="0" rIns="0" bIns="0" rtlCol="0">
            <a:spAutoFit/>
          </a:bodyPr>
          <a:lstStyle/>
          <a:p>
            <a:pPr algn="l"/>
            <a:r>
              <a:rPr lang="de-DE" sz="1200" dirty="0"/>
              <a:t>Input Image</a:t>
            </a:r>
            <a:endParaRPr lang="en-US" sz="1200" dirty="0" err="1"/>
          </a:p>
        </p:txBody>
      </p:sp>
      <p:pic>
        <p:nvPicPr>
          <p:cNvPr id="29" name="Picture 28">
            <a:extLst>
              <a:ext uri="{FF2B5EF4-FFF2-40B4-BE49-F238E27FC236}">
                <a16:creationId xmlns:a16="http://schemas.microsoft.com/office/drawing/2014/main" id="{3FCB1FB8-1467-4F9D-A9FC-2C29D997CC10}"/>
              </a:ext>
            </a:extLst>
          </p:cNvPr>
          <p:cNvPicPr>
            <a:picLocks noChangeAspect="1"/>
          </p:cNvPicPr>
          <p:nvPr/>
        </p:nvPicPr>
        <p:blipFill>
          <a:blip r:embed="rId2"/>
          <a:stretch>
            <a:fillRect/>
          </a:stretch>
        </p:blipFill>
        <p:spPr>
          <a:xfrm>
            <a:off x="582133" y="2946703"/>
            <a:ext cx="1294060" cy="1294060"/>
          </a:xfrm>
          <a:prstGeom prst="rect">
            <a:avLst/>
          </a:prstGeom>
        </p:spPr>
      </p:pic>
      <p:grpSp>
        <p:nvGrpSpPr>
          <p:cNvPr id="28" name="Group 27">
            <a:extLst>
              <a:ext uri="{FF2B5EF4-FFF2-40B4-BE49-F238E27FC236}">
                <a16:creationId xmlns:a16="http://schemas.microsoft.com/office/drawing/2014/main" id="{AA23FBEA-39D7-4516-8F03-EB1B09FC1ECA}"/>
              </a:ext>
            </a:extLst>
          </p:cNvPr>
          <p:cNvGrpSpPr/>
          <p:nvPr/>
        </p:nvGrpSpPr>
        <p:grpSpPr>
          <a:xfrm>
            <a:off x="9487664" y="4502707"/>
            <a:ext cx="3112403" cy="1292662"/>
            <a:chOff x="5613532" y="3864636"/>
            <a:chExt cx="3112403" cy="1292662"/>
          </a:xfrm>
        </p:grpSpPr>
        <p:sp>
          <p:nvSpPr>
            <p:cNvPr id="26" name="TextBox 25">
              <a:extLst>
                <a:ext uri="{FF2B5EF4-FFF2-40B4-BE49-F238E27FC236}">
                  <a16:creationId xmlns:a16="http://schemas.microsoft.com/office/drawing/2014/main" id="{A5049174-CD45-404E-981A-B858B42E57E6}"/>
                </a:ext>
              </a:extLst>
            </p:cNvPr>
            <p:cNvSpPr txBox="1"/>
            <p:nvPr/>
          </p:nvSpPr>
          <p:spPr>
            <a:xfrm>
              <a:off x="6741567" y="3864636"/>
              <a:ext cx="1984368" cy="1292662"/>
            </a:xfrm>
            <a:prstGeom prst="rect">
              <a:avLst/>
            </a:prstGeom>
            <a:noFill/>
          </p:spPr>
          <p:txBody>
            <a:bodyPr wrap="square" lIns="0" tIns="0" rIns="0" bIns="0" rtlCol="0">
              <a:spAutoFit/>
            </a:bodyPr>
            <a:lstStyle/>
            <a:p>
              <a:pPr algn="l"/>
              <a:r>
                <a:rPr lang="de-DE" sz="1200" dirty="0"/>
                <a:t>Conv2D</a:t>
              </a:r>
            </a:p>
            <a:p>
              <a:pPr algn="l"/>
              <a:r>
                <a:rPr lang="de-DE" sz="1200" dirty="0" err="1"/>
                <a:t>pixels</a:t>
              </a:r>
              <a:r>
                <a:rPr lang="de-DE" sz="1200" dirty="0"/>
                <a:t> * </a:t>
              </a:r>
              <a:r>
                <a:rPr lang="de-DE" sz="1200" dirty="0" err="1"/>
                <a:t>pixels</a:t>
              </a:r>
              <a:endParaRPr lang="de-DE" sz="1200" dirty="0"/>
            </a:p>
            <a:p>
              <a:pPr algn="l"/>
              <a:r>
                <a:rPr lang="de-DE" sz="1200" dirty="0"/>
                <a:t>f: </a:t>
              </a:r>
              <a:r>
                <a:rPr lang="de-DE" sz="1200" dirty="0" err="1"/>
                <a:t>filters</a:t>
              </a:r>
              <a:endParaRPr lang="de-DE" sz="1200" dirty="0"/>
            </a:p>
            <a:p>
              <a:pPr algn="l"/>
              <a:r>
                <a:rPr lang="de-DE" sz="1200" dirty="0" err="1"/>
                <a:t>kernel</a:t>
              </a:r>
              <a:r>
                <a:rPr lang="de-DE" sz="1200" dirty="0"/>
                <a:t> </a:t>
              </a:r>
              <a:r>
                <a:rPr lang="de-DE" sz="1200" dirty="0" err="1"/>
                <a:t>size</a:t>
              </a:r>
              <a:r>
                <a:rPr lang="de-DE" sz="1200" dirty="0"/>
                <a:t> = 5</a:t>
              </a:r>
            </a:p>
            <a:p>
              <a:pPr algn="l"/>
              <a:r>
                <a:rPr lang="de-DE" sz="1200" dirty="0" err="1"/>
                <a:t>stride</a:t>
              </a:r>
              <a:r>
                <a:rPr lang="de-DE" sz="1200" dirty="0"/>
                <a:t> = 2</a:t>
              </a:r>
            </a:p>
            <a:p>
              <a:pPr algn="l"/>
              <a:r>
                <a:rPr lang="de-DE" sz="1200" dirty="0" err="1"/>
                <a:t>padding</a:t>
              </a:r>
              <a:r>
                <a:rPr lang="de-DE" sz="1200" dirty="0"/>
                <a:t> =2</a:t>
              </a:r>
            </a:p>
            <a:p>
              <a:pPr algn="l"/>
              <a:r>
                <a:rPr lang="de-DE" sz="1200" dirty="0" err="1"/>
                <a:t>Activation</a:t>
              </a:r>
              <a:r>
                <a:rPr lang="de-DE" sz="1200" dirty="0"/>
                <a:t>:  </a:t>
              </a:r>
              <a:r>
                <a:rPr lang="de-DE" sz="1200" dirty="0" err="1"/>
                <a:t>Leaky</a:t>
              </a:r>
              <a:r>
                <a:rPr lang="de-DE" sz="1200" dirty="0"/>
                <a:t> </a:t>
              </a:r>
              <a:r>
                <a:rPr lang="de-DE" sz="1200" dirty="0" err="1"/>
                <a:t>Relu</a:t>
              </a:r>
              <a:endParaRPr lang="en-US" sz="1200" dirty="0" err="1"/>
            </a:p>
          </p:txBody>
        </p:sp>
        <p:sp>
          <p:nvSpPr>
            <p:cNvPr id="30" name="Cube 29">
              <a:extLst>
                <a:ext uri="{FF2B5EF4-FFF2-40B4-BE49-F238E27FC236}">
                  <a16:creationId xmlns:a16="http://schemas.microsoft.com/office/drawing/2014/main" id="{DF4BE9AF-EA07-419E-A3F3-E8F1BD69CC93}"/>
                </a:ext>
              </a:extLst>
            </p:cNvPr>
            <p:cNvSpPr/>
            <p:nvPr/>
          </p:nvSpPr>
          <p:spPr>
            <a:xfrm>
              <a:off x="5613532" y="3911235"/>
              <a:ext cx="1041268" cy="419708"/>
            </a:xfrm>
            <a:prstGeom prst="cube">
              <a:avLst>
                <a:gd name="adj" fmla="val 59742"/>
              </a:avLst>
            </a:prstGeom>
            <a:solidFill>
              <a:srgbClr val="FFC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sp>
        <p:nvSpPr>
          <p:cNvPr id="35" name="TextBox 34">
            <a:extLst>
              <a:ext uri="{FF2B5EF4-FFF2-40B4-BE49-F238E27FC236}">
                <a16:creationId xmlns:a16="http://schemas.microsoft.com/office/drawing/2014/main" id="{C65807B1-FC82-4428-AF53-B61048D5DBA1}"/>
              </a:ext>
            </a:extLst>
          </p:cNvPr>
          <p:cNvSpPr txBox="1"/>
          <p:nvPr/>
        </p:nvSpPr>
        <p:spPr>
          <a:xfrm>
            <a:off x="866995" y="4344619"/>
            <a:ext cx="1016000" cy="184666"/>
          </a:xfrm>
          <a:prstGeom prst="rect">
            <a:avLst/>
          </a:prstGeom>
          <a:noFill/>
        </p:spPr>
        <p:txBody>
          <a:bodyPr wrap="square" lIns="0" tIns="0" rIns="0" bIns="0" rtlCol="0">
            <a:spAutoFit/>
          </a:bodyPr>
          <a:lstStyle/>
          <a:p>
            <a:pPr algn="l"/>
            <a:r>
              <a:rPr lang="de-DE" sz="1200" dirty="0"/>
              <a:t>64*64, f3</a:t>
            </a:r>
            <a:endParaRPr lang="en-US" sz="1200" dirty="0" err="1"/>
          </a:p>
        </p:txBody>
      </p:sp>
      <p:grpSp>
        <p:nvGrpSpPr>
          <p:cNvPr id="40" name="Group 39">
            <a:extLst>
              <a:ext uri="{FF2B5EF4-FFF2-40B4-BE49-F238E27FC236}">
                <a16:creationId xmlns:a16="http://schemas.microsoft.com/office/drawing/2014/main" id="{EB03480C-9B79-46D1-A4CA-6DA918F672D2}"/>
              </a:ext>
            </a:extLst>
          </p:cNvPr>
          <p:cNvGrpSpPr/>
          <p:nvPr/>
        </p:nvGrpSpPr>
        <p:grpSpPr>
          <a:xfrm>
            <a:off x="3612057" y="3773928"/>
            <a:ext cx="3612536" cy="2168310"/>
            <a:chOff x="582645" y="3293437"/>
            <a:chExt cx="3612536" cy="2168310"/>
          </a:xfrm>
        </p:grpSpPr>
        <p:grpSp>
          <p:nvGrpSpPr>
            <p:cNvPr id="32" name="Group 31">
              <a:extLst>
                <a:ext uri="{FF2B5EF4-FFF2-40B4-BE49-F238E27FC236}">
                  <a16:creationId xmlns:a16="http://schemas.microsoft.com/office/drawing/2014/main" id="{E67177EB-2712-41CA-B5F8-1B524E588E54}"/>
                </a:ext>
              </a:extLst>
            </p:cNvPr>
            <p:cNvGrpSpPr/>
            <p:nvPr/>
          </p:nvGrpSpPr>
          <p:grpSpPr>
            <a:xfrm>
              <a:off x="582645" y="4018465"/>
              <a:ext cx="3612536" cy="1443282"/>
              <a:chOff x="582645" y="4018465"/>
              <a:chExt cx="3612536" cy="1443282"/>
            </a:xfrm>
          </p:grpSpPr>
          <p:sp>
            <p:nvSpPr>
              <p:cNvPr id="25" name="Cube 24">
                <a:extLst>
                  <a:ext uri="{FF2B5EF4-FFF2-40B4-BE49-F238E27FC236}">
                    <a16:creationId xmlns:a16="http://schemas.microsoft.com/office/drawing/2014/main" id="{88AD0168-24F8-4187-A9B6-1104B6C3A358}"/>
                  </a:ext>
                </a:extLst>
              </p:cNvPr>
              <p:cNvSpPr/>
              <p:nvPr/>
            </p:nvSpPr>
            <p:spPr>
              <a:xfrm>
                <a:off x="582645" y="4360227"/>
                <a:ext cx="2970893" cy="1067200"/>
              </a:xfrm>
              <a:prstGeom prst="cube">
                <a:avLst>
                  <a:gd name="adj" fmla="val 90866"/>
                </a:avLst>
              </a:prstGeom>
              <a:solidFill>
                <a:srgbClr val="FFC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31" name="TextBox 30">
                <a:extLst>
                  <a:ext uri="{FF2B5EF4-FFF2-40B4-BE49-F238E27FC236}">
                    <a16:creationId xmlns:a16="http://schemas.microsoft.com/office/drawing/2014/main" id="{E4808234-B30C-4953-B38C-477777E61163}"/>
                  </a:ext>
                </a:extLst>
              </p:cNvPr>
              <p:cNvSpPr txBox="1"/>
              <p:nvPr/>
            </p:nvSpPr>
            <p:spPr>
              <a:xfrm>
                <a:off x="3150062" y="5277081"/>
                <a:ext cx="1016000" cy="184666"/>
              </a:xfrm>
              <a:prstGeom prst="rect">
                <a:avLst/>
              </a:prstGeom>
              <a:noFill/>
            </p:spPr>
            <p:txBody>
              <a:bodyPr wrap="square" lIns="0" tIns="0" rIns="0" bIns="0" rtlCol="0">
                <a:spAutoFit/>
              </a:bodyPr>
              <a:lstStyle/>
              <a:p>
                <a:pPr algn="l"/>
                <a:r>
                  <a:rPr lang="de-DE" sz="1200" dirty="0"/>
                  <a:t>32*32, f128</a:t>
                </a:r>
                <a:endParaRPr lang="en-US" sz="1200" dirty="0" err="1"/>
              </a:p>
            </p:txBody>
          </p:sp>
          <p:sp>
            <p:nvSpPr>
              <p:cNvPr id="33" name="Cube 32">
                <a:extLst>
                  <a:ext uri="{FF2B5EF4-FFF2-40B4-BE49-F238E27FC236}">
                    <a16:creationId xmlns:a16="http://schemas.microsoft.com/office/drawing/2014/main" id="{38F5A3A4-1ACC-4177-AA01-91D5A4E44528}"/>
                  </a:ext>
                </a:extLst>
              </p:cNvPr>
              <p:cNvSpPr/>
              <p:nvPr/>
            </p:nvSpPr>
            <p:spPr>
              <a:xfrm>
                <a:off x="1220113" y="4479023"/>
                <a:ext cx="1616492" cy="591139"/>
              </a:xfrm>
              <a:prstGeom prst="cube">
                <a:avLst>
                  <a:gd name="adj" fmla="val 70512"/>
                </a:avLst>
              </a:prstGeom>
              <a:solidFill>
                <a:srgbClr val="FFC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34" name="TextBox 33">
                <a:extLst>
                  <a:ext uri="{FF2B5EF4-FFF2-40B4-BE49-F238E27FC236}">
                    <a16:creationId xmlns:a16="http://schemas.microsoft.com/office/drawing/2014/main" id="{2BFE754E-3ECC-4B49-B081-3BBE7111B8F6}"/>
                  </a:ext>
                </a:extLst>
              </p:cNvPr>
              <p:cNvSpPr txBox="1"/>
              <p:nvPr/>
            </p:nvSpPr>
            <p:spPr>
              <a:xfrm>
                <a:off x="3150062" y="4872073"/>
                <a:ext cx="1016000" cy="184666"/>
              </a:xfrm>
              <a:prstGeom prst="rect">
                <a:avLst/>
              </a:prstGeom>
              <a:noFill/>
            </p:spPr>
            <p:txBody>
              <a:bodyPr wrap="square" lIns="0" tIns="0" rIns="0" bIns="0" rtlCol="0">
                <a:spAutoFit/>
              </a:bodyPr>
              <a:lstStyle/>
              <a:p>
                <a:pPr algn="l"/>
                <a:r>
                  <a:rPr lang="de-DE" sz="1200" dirty="0"/>
                  <a:t>16*16, f256</a:t>
                </a:r>
                <a:endParaRPr lang="en-US" sz="1200" dirty="0" err="1"/>
              </a:p>
            </p:txBody>
          </p:sp>
          <p:sp>
            <p:nvSpPr>
              <p:cNvPr id="36" name="TextBox 35">
                <a:extLst>
                  <a:ext uri="{FF2B5EF4-FFF2-40B4-BE49-F238E27FC236}">
                    <a16:creationId xmlns:a16="http://schemas.microsoft.com/office/drawing/2014/main" id="{785EA201-A072-4CCD-BD42-13447C130D62}"/>
                  </a:ext>
                </a:extLst>
              </p:cNvPr>
              <p:cNvSpPr txBox="1"/>
              <p:nvPr/>
            </p:nvSpPr>
            <p:spPr>
              <a:xfrm>
                <a:off x="3179181" y="4637830"/>
                <a:ext cx="1016000" cy="184666"/>
              </a:xfrm>
              <a:prstGeom prst="rect">
                <a:avLst/>
              </a:prstGeom>
              <a:noFill/>
            </p:spPr>
            <p:txBody>
              <a:bodyPr wrap="square" lIns="0" tIns="0" rIns="0" bIns="0" rtlCol="0">
                <a:spAutoFit/>
              </a:bodyPr>
              <a:lstStyle/>
              <a:p>
                <a:pPr algn="l"/>
                <a:r>
                  <a:rPr lang="de-DE" sz="1200" dirty="0"/>
                  <a:t>8*8, f512</a:t>
                </a:r>
                <a:endParaRPr lang="en-US" sz="1200" dirty="0" err="1"/>
              </a:p>
            </p:txBody>
          </p:sp>
          <p:sp>
            <p:nvSpPr>
              <p:cNvPr id="37" name="Cube 36">
                <a:extLst>
                  <a:ext uri="{FF2B5EF4-FFF2-40B4-BE49-F238E27FC236}">
                    <a16:creationId xmlns:a16="http://schemas.microsoft.com/office/drawing/2014/main" id="{882FC676-BF77-4B93-8EDB-94898C5E7D28}"/>
                  </a:ext>
                </a:extLst>
              </p:cNvPr>
              <p:cNvSpPr/>
              <p:nvPr/>
            </p:nvSpPr>
            <p:spPr>
              <a:xfrm>
                <a:off x="1682781" y="4170204"/>
                <a:ext cx="675211" cy="617637"/>
              </a:xfrm>
              <a:prstGeom prst="cube">
                <a:avLst>
                  <a:gd name="adj" fmla="val 20178"/>
                </a:avLst>
              </a:prstGeom>
              <a:solidFill>
                <a:srgbClr val="FFC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38" name="TextBox 37">
                <a:extLst>
                  <a:ext uri="{FF2B5EF4-FFF2-40B4-BE49-F238E27FC236}">
                    <a16:creationId xmlns:a16="http://schemas.microsoft.com/office/drawing/2014/main" id="{ECB158AD-7282-4B93-B347-0019D6B68D5D}"/>
                  </a:ext>
                </a:extLst>
              </p:cNvPr>
              <p:cNvSpPr txBox="1"/>
              <p:nvPr/>
            </p:nvSpPr>
            <p:spPr>
              <a:xfrm>
                <a:off x="3176450" y="4018465"/>
                <a:ext cx="1016000" cy="184666"/>
              </a:xfrm>
              <a:prstGeom prst="rect">
                <a:avLst/>
              </a:prstGeom>
              <a:noFill/>
            </p:spPr>
            <p:txBody>
              <a:bodyPr wrap="square" lIns="0" tIns="0" rIns="0" bIns="0" rtlCol="0">
                <a:spAutoFit/>
              </a:bodyPr>
              <a:lstStyle/>
              <a:p>
                <a:pPr algn="l"/>
                <a:r>
                  <a:rPr lang="de-DE" sz="1200" dirty="0"/>
                  <a:t>4*4, f1024</a:t>
                </a:r>
                <a:endParaRPr lang="en-US" sz="1200" dirty="0" err="1"/>
              </a:p>
            </p:txBody>
          </p:sp>
        </p:grpSp>
        <p:sp>
          <p:nvSpPr>
            <p:cNvPr id="39" name="Cube 38">
              <a:extLst>
                <a:ext uri="{FF2B5EF4-FFF2-40B4-BE49-F238E27FC236}">
                  <a16:creationId xmlns:a16="http://schemas.microsoft.com/office/drawing/2014/main" id="{5456B69C-B8BD-4F51-8DC8-BAC860A84757}"/>
                </a:ext>
              </a:extLst>
            </p:cNvPr>
            <p:cNvSpPr/>
            <p:nvPr/>
          </p:nvSpPr>
          <p:spPr>
            <a:xfrm>
              <a:off x="1875534" y="3293437"/>
              <a:ext cx="305650" cy="958737"/>
            </a:xfrm>
            <a:prstGeom prst="cube">
              <a:avLst>
                <a:gd name="adj" fmla="val 24967"/>
              </a:avLst>
            </a:prstGeom>
            <a:solidFill>
              <a:srgbClr val="FFC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grpSp>
        <p:nvGrpSpPr>
          <p:cNvPr id="74" name="Group 73">
            <a:extLst>
              <a:ext uri="{FF2B5EF4-FFF2-40B4-BE49-F238E27FC236}">
                <a16:creationId xmlns:a16="http://schemas.microsoft.com/office/drawing/2014/main" id="{90B88FA3-2B2C-4332-AAE2-3E2FEA7EEDBF}"/>
              </a:ext>
            </a:extLst>
          </p:cNvPr>
          <p:cNvGrpSpPr/>
          <p:nvPr/>
        </p:nvGrpSpPr>
        <p:grpSpPr>
          <a:xfrm>
            <a:off x="4079656" y="2955916"/>
            <a:ext cx="3169950" cy="954590"/>
            <a:chOff x="1140460" y="2106714"/>
            <a:chExt cx="3169950" cy="954590"/>
          </a:xfrm>
        </p:grpSpPr>
        <p:grpSp>
          <p:nvGrpSpPr>
            <p:cNvPr id="71" name="Group 70">
              <a:extLst>
                <a:ext uri="{FF2B5EF4-FFF2-40B4-BE49-F238E27FC236}">
                  <a16:creationId xmlns:a16="http://schemas.microsoft.com/office/drawing/2014/main" id="{3252D444-2AA2-4EE2-953B-BCBEE83480FA}"/>
                </a:ext>
              </a:extLst>
            </p:cNvPr>
            <p:cNvGrpSpPr/>
            <p:nvPr/>
          </p:nvGrpSpPr>
          <p:grpSpPr>
            <a:xfrm>
              <a:off x="1140460" y="2650281"/>
              <a:ext cx="1986280" cy="250826"/>
              <a:chOff x="1140460" y="2650281"/>
              <a:chExt cx="1986280" cy="250826"/>
            </a:xfrm>
          </p:grpSpPr>
          <p:grpSp>
            <p:nvGrpSpPr>
              <p:cNvPr id="64" name="Group 63">
                <a:extLst>
                  <a:ext uri="{FF2B5EF4-FFF2-40B4-BE49-F238E27FC236}">
                    <a16:creationId xmlns:a16="http://schemas.microsoft.com/office/drawing/2014/main" id="{CAA420DA-6080-47C3-B62D-A091694A9553}"/>
                  </a:ext>
                </a:extLst>
              </p:cNvPr>
              <p:cNvGrpSpPr/>
              <p:nvPr/>
            </p:nvGrpSpPr>
            <p:grpSpPr>
              <a:xfrm>
                <a:off x="1166284" y="2684601"/>
                <a:ext cx="1921114" cy="184943"/>
                <a:chOff x="1166284" y="2684601"/>
                <a:chExt cx="1921114" cy="184943"/>
              </a:xfrm>
            </p:grpSpPr>
            <p:grpSp>
              <p:nvGrpSpPr>
                <p:cNvPr id="44" name="Group 43">
                  <a:extLst>
                    <a:ext uri="{FF2B5EF4-FFF2-40B4-BE49-F238E27FC236}">
                      <a16:creationId xmlns:a16="http://schemas.microsoft.com/office/drawing/2014/main" id="{1042883E-0897-4903-AD96-7AD643C23622}"/>
                    </a:ext>
                  </a:extLst>
                </p:cNvPr>
                <p:cNvGrpSpPr/>
                <p:nvPr/>
              </p:nvGrpSpPr>
              <p:grpSpPr>
                <a:xfrm>
                  <a:off x="1166284" y="2684878"/>
                  <a:ext cx="864780" cy="184666"/>
                  <a:chOff x="1166284" y="2684878"/>
                  <a:chExt cx="864780" cy="184666"/>
                </a:xfrm>
              </p:grpSpPr>
              <p:sp>
                <p:nvSpPr>
                  <p:cNvPr id="43" name="Oval 42">
                    <a:extLst>
                      <a:ext uri="{FF2B5EF4-FFF2-40B4-BE49-F238E27FC236}">
                        <a16:creationId xmlns:a16="http://schemas.microsoft.com/office/drawing/2014/main" id="{56C3935A-8BC1-4C76-A5CB-E9C14D8345B9}"/>
                      </a:ext>
                    </a:extLst>
                  </p:cNvPr>
                  <p:cNvSpPr/>
                  <p:nvPr/>
                </p:nvSpPr>
                <p:spPr>
                  <a:xfrm>
                    <a:off x="1166284"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45" name="Oval 44">
                    <a:extLst>
                      <a:ext uri="{FF2B5EF4-FFF2-40B4-BE49-F238E27FC236}">
                        <a16:creationId xmlns:a16="http://schemas.microsoft.com/office/drawing/2014/main" id="{4F5FFD17-3A1C-45AA-9E2F-CFF89652490B}"/>
                      </a:ext>
                    </a:extLst>
                  </p:cNvPr>
                  <p:cNvSpPr/>
                  <p:nvPr/>
                </p:nvSpPr>
                <p:spPr>
                  <a:xfrm>
                    <a:off x="1394351"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46" name="Oval 45">
                    <a:extLst>
                      <a:ext uri="{FF2B5EF4-FFF2-40B4-BE49-F238E27FC236}">
                        <a16:creationId xmlns:a16="http://schemas.microsoft.com/office/drawing/2014/main" id="{EB61E94B-A92A-481A-BA71-DA80574657E3}"/>
                      </a:ext>
                    </a:extLst>
                  </p:cNvPr>
                  <p:cNvSpPr/>
                  <p:nvPr/>
                </p:nvSpPr>
                <p:spPr>
                  <a:xfrm>
                    <a:off x="1620237"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47" name="Oval 46">
                    <a:extLst>
                      <a:ext uri="{FF2B5EF4-FFF2-40B4-BE49-F238E27FC236}">
                        <a16:creationId xmlns:a16="http://schemas.microsoft.com/office/drawing/2014/main" id="{9B6E5DCB-E2DC-4F5C-A1FC-C03395BCC8AB}"/>
                      </a:ext>
                    </a:extLst>
                  </p:cNvPr>
                  <p:cNvSpPr/>
                  <p:nvPr/>
                </p:nvSpPr>
                <p:spPr>
                  <a:xfrm>
                    <a:off x="1846123"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grpSp>
              <p:nvGrpSpPr>
                <p:cNvPr id="54" name="Group 53">
                  <a:extLst>
                    <a:ext uri="{FF2B5EF4-FFF2-40B4-BE49-F238E27FC236}">
                      <a16:creationId xmlns:a16="http://schemas.microsoft.com/office/drawing/2014/main" id="{0DF63CDC-F999-485B-8CAE-66DFB0B722BF}"/>
                    </a:ext>
                  </a:extLst>
                </p:cNvPr>
                <p:cNvGrpSpPr/>
                <p:nvPr/>
              </p:nvGrpSpPr>
              <p:grpSpPr>
                <a:xfrm>
                  <a:off x="2222618" y="2684878"/>
                  <a:ext cx="864780" cy="184666"/>
                  <a:chOff x="1166284" y="2684878"/>
                  <a:chExt cx="864780" cy="184666"/>
                </a:xfrm>
              </p:grpSpPr>
              <p:sp>
                <p:nvSpPr>
                  <p:cNvPr id="55" name="Oval 54">
                    <a:extLst>
                      <a:ext uri="{FF2B5EF4-FFF2-40B4-BE49-F238E27FC236}">
                        <a16:creationId xmlns:a16="http://schemas.microsoft.com/office/drawing/2014/main" id="{FBECBCF7-CA13-4D9E-B1EA-5E0CD7933828}"/>
                      </a:ext>
                    </a:extLst>
                  </p:cNvPr>
                  <p:cNvSpPr/>
                  <p:nvPr/>
                </p:nvSpPr>
                <p:spPr>
                  <a:xfrm>
                    <a:off x="1166284"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56" name="Oval 55">
                    <a:extLst>
                      <a:ext uri="{FF2B5EF4-FFF2-40B4-BE49-F238E27FC236}">
                        <a16:creationId xmlns:a16="http://schemas.microsoft.com/office/drawing/2014/main" id="{7DBFFB43-69A9-4A14-86EF-AB3CF501D926}"/>
                      </a:ext>
                    </a:extLst>
                  </p:cNvPr>
                  <p:cNvSpPr/>
                  <p:nvPr/>
                </p:nvSpPr>
                <p:spPr>
                  <a:xfrm>
                    <a:off x="1394351"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57" name="Oval 56">
                    <a:extLst>
                      <a:ext uri="{FF2B5EF4-FFF2-40B4-BE49-F238E27FC236}">
                        <a16:creationId xmlns:a16="http://schemas.microsoft.com/office/drawing/2014/main" id="{E0ECF043-781E-4DB6-BE9F-FDE7368818FF}"/>
                      </a:ext>
                    </a:extLst>
                  </p:cNvPr>
                  <p:cNvSpPr/>
                  <p:nvPr/>
                </p:nvSpPr>
                <p:spPr>
                  <a:xfrm>
                    <a:off x="1620237"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58" name="Oval 57">
                    <a:extLst>
                      <a:ext uri="{FF2B5EF4-FFF2-40B4-BE49-F238E27FC236}">
                        <a16:creationId xmlns:a16="http://schemas.microsoft.com/office/drawing/2014/main" id="{14C2884D-355C-4607-902B-CB9B36E83C9E}"/>
                      </a:ext>
                    </a:extLst>
                  </p:cNvPr>
                  <p:cNvSpPr/>
                  <p:nvPr/>
                </p:nvSpPr>
                <p:spPr>
                  <a:xfrm>
                    <a:off x="1846123"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sp>
              <p:nvSpPr>
                <p:cNvPr id="65" name="TextBox 64">
                  <a:extLst>
                    <a:ext uri="{FF2B5EF4-FFF2-40B4-BE49-F238E27FC236}">
                      <a16:creationId xmlns:a16="http://schemas.microsoft.com/office/drawing/2014/main" id="{EF8447F0-3BD2-41E8-9C12-DAF34868A76E}"/>
                    </a:ext>
                  </a:extLst>
                </p:cNvPr>
                <p:cNvSpPr txBox="1"/>
                <p:nvPr/>
              </p:nvSpPr>
              <p:spPr>
                <a:xfrm>
                  <a:off x="2071689" y="2684601"/>
                  <a:ext cx="148408" cy="184666"/>
                </a:xfrm>
                <a:prstGeom prst="rect">
                  <a:avLst/>
                </a:prstGeom>
                <a:noFill/>
              </p:spPr>
              <p:txBody>
                <a:bodyPr wrap="square" lIns="0" tIns="0" rIns="0" bIns="0" rtlCol="0">
                  <a:spAutoFit/>
                </a:bodyPr>
                <a:lstStyle/>
                <a:p>
                  <a:pPr algn="l"/>
                  <a:r>
                    <a:rPr lang="de-DE" sz="1200" dirty="0"/>
                    <a:t>…</a:t>
                  </a:r>
                  <a:endParaRPr lang="en-US" sz="1200" dirty="0" err="1"/>
                </a:p>
              </p:txBody>
            </p:sp>
          </p:grpSp>
          <p:sp>
            <p:nvSpPr>
              <p:cNvPr id="70" name="Rectangle 69">
                <a:extLst>
                  <a:ext uri="{FF2B5EF4-FFF2-40B4-BE49-F238E27FC236}">
                    <a16:creationId xmlns:a16="http://schemas.microsoft.com/office/drawing/2014/main" id="{5664A9E5-1AAD-449B-A493-0163987A6B08}"/>
                  </a:ext>
                </a:extLst>
              </p:cNvPr>
              <p:cNvSpPr/>
              <p:nvPr/>
            </p:nvSpPr>
            <p:spPr>
              <a:xfrm>
                <a:off x="1140460" y="2650281"/>
                <a:ext cx="1986280" cy="250826"/>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grpSp>
          <p:nvGrpSpPr>
            <p:cNvPr id="72" name="Group 71">
              <a:extLst>
                <a:ext uri="{FF2B5EF4-FFF2-40B4-BE49-F238E27FC236}">
                  <a16:creationId xmlns:a16="http://schemas.microsoft.com/office/drawing/2014/main" id="{D5BE4FFD-C2CD-47D7-ABC5-3EC9052798A4}"/>
                </a:ext>
              </a:extLst>
            </p:cNvPr>
            <p:cNvGrpSpPr/>
            <p:nvPr/>
          </p:nvGrpSpPr>
          <p:grpSpPr>
            <a:xfrm>
              <a:off x="1579292" y="2383690"/>
              <a:ext cx="1097279" cy="250826"/>
              <a:chOff x="1579292" y="2383690"/>
              <a:chExt cx="1097279" cy="250826"/>
            </a:xfrm>
          </p:grpSpPr>
          <p:grpSp>
            <p:nvGrpSpPr>
              <p:cNvPr id="68" name="Group 67">
                <a:extLst>
                  <a:ext uri="{FF2B5EF4-FFF2-40B4-BE49-F238E27FC236}">
                    <a16:creationId xmlns:a16="http://schemas.microsoft.com/office/drawing/2014/main" id="{461621B8-BBD4-4261-887A-F4563277E9D2}"/>
                  </a:ext>
                </a:extLst>
              </p:cNvPr>
              <p:cNvGrpSpPr/>
              <p:nvPr/>
            </p:nvGrpSpPr>
            <p:grpSpPr>
              <a:xfrm>
                <a:off x="1620237" y="2419290"/>
                <a:ext cx="1010687" cy="196933"/>
                <a:chOff x="1620237" y="2419290"/>
                <a:chExt cx="1010687" cy="196933"/>
              </a:xfrm>
            </p:grpSpPr>
            <p:grpSp>
              <p:nvGrpSpPr>
                <p:cNvPr id="67" name="Group 66">
                  <a:extLst>
                    <a:ext uri="{FF2B5EF4-FFF2-40B4-BE49-F238E27FC236}">
                      <a16:creationId xmlns:a16="http://schemas.microsoft.com/office/drawing/2014/main" id="{5D1DFCAD-83BC-4D1E-AE8A-893EF4D58D25}"/>
                    </a:ext>
                  </a:extLst>
                </p:cNvPr>
                <p:cNvGrpSpPr/>
                <p:nvPr/>
              </p:nvGrpSpPr>
              <p:grpSpPr>
                <a:xfrm>
                  <a:off x="1620237" y="2419290"/>
                  <a:ext cx="413008" cy="184666"/>
                  <a:chOff x="1157375" y="2097160"/>
                  <a:chExt cx="413008" cy="184666"/>
                </a:xfrm>
              </p:grpSpPr>
              <p:sp>
                <p:nvSpPr>
                  <p:cNvPr id="50" name="Oval 49">
                    <a:extLst>
                      <a:ext uri="{FF2B5EF4-FFF2-40B4-BE49-F238E27FC236}">
                        <a16:creationId xmlns:a16="http://schemas.microsoft.com/office/drawing/2014/main" id="{20C99272-A951-48DB-91B7-876FCE75FE8B}"/>
                      </a:ext>
                    </a:extLst>
                  </p:cNvPr>
                  <p:cNvSpPr/>
                  <p:nvPr/>
                </p:nvSpPr>
                <p:spPr>
                  <a:xfrm>
                    <a:off x="1157375" y="2097160"/>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51" name="Oval 50">
                    <a:extLst>
                      <a:ext uri="{FF2B5EF4-FFF2-40B4-BE49-F238E27FC236}">
                        <a16:creationId xmlns:a16="http://schemas.microsoft.com/office/drawing/2014/main" id="{A2913A4B-4414-40E2-BE9C-BB082C652D42}"/>
                      </a:ext>
                    </a:extLst>
                  </p:cNvPr>
                  <p:cNvSpPr/>
                  <p:nvPr/>
                </p:nvSpPr>
                <p:spPr>
                  <a:xfrm>
                    <a:off x="1385442" y="2097160"/>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grpSp>
              <p:nvGrpSpPr>
                <p:cNvPr id="66" name="Group 65">
                  <a:extLst>
                    <a:ext uri="{FF2B5EF4-FFF2-40B4-BE49-F238E27FC236}">
                      <a16:creationId xmlns:a16="http://schemas.microsoft.com/office/drawing/2014/main" id="{F57DA6FF-F92D-4E69-BEC5-65B965586B6D}"/>
                    </a:ext>
                  </a:extLst>
                </p:cNvPr>
                <p:cNvGrpSpPr/>
                <p:nvPr/>
              </p:nvGrpSpPr>
              <p:grpSpPr>
                <a:xfrm>
                  <a:off x="2220097" y="2421088"/>
                  <a:ext cx="410827" cy="184666"/>
                  <a:chOff x="1611328" y="2097160"/>
                  <a:chExt cx="410827" cy="184666"/>
                </a:xfrm>
              </p:grpSpPr>
              <p:sp>
                <p:nvSpPr>
                  <p:cNvPr id="52" name="Oval 51">
                    <a:extLst>
                      <a:ext uri="{FF2B5EF4-FFF2-40B4-BE49-F238E27FC236}">
                        <a16:creationId xmlns:a16="http://schemas.microsoft.com/office/drawing/2014/main" id="{12243F09-ADE9-4A85-BE0B-2560FCD23D65}"/>
                      </a:ext>
                    </a:extLst>
                  </p:cNvPr>
                  <p:cNvSpPr/>
                  <p:nvPr/>
                </p:nvSpPr>
                <p:spPr>
                  <a:xfrm>
                    <a:off x="1611328" y="2097160"/>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53" name="Oval 52">
                    <a:extLst>
                      <a:ext uri="{FF2B5EF4-FFF2-40B4-BE49-F238E27FC236}">
                        <a16:creationId xmlns:a16="http://schemas.microsoft.com/office/drawing/2014/main" id="{00D0AEAC-D47B-43FF-8C42-9ADB10A42E5C}"/>
                      </a:ext>
                    </a:extLst>
                  </p:cNvPr>
                  <p:cNvSpPr/>
                  <p:nvPr/>
                </p:nvSpPr>
                <p:spPr>
                  <a:xfrm>
                    <a:off x="1837214" y="2097160"/>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sp>
              <p:nvSpPr>
                <p:cNvPr id="69" name="TextBox 68">
                  <a:extLst>
                    <a:ext uri="{FF2B5EF4-FFF2-40B4-BE49-F238E27FC236}">
                      <a16:creationId xmlns:a16="http://schemas.microsoft.com/office/drawing/2014/main" id="{29699AF7-C914-4AAD-8D43-B9248325F369}"/>
                    </a:ext>
                  </a:extLst>
                </p:cNvPr>
                <p:cNvSpPr txBox="1"/>
                <p:nvPr/>
              </p:nvSpPr>
              <p:spPr>
                <a:xfrm>
                  <a:off x="2068873" y="2431557"/>
                  <a:ext cx="148408" cy="184666"/>
                </a:xfrm>
                <a:prstGeom prst="rect">
                  <a:avLst/>
                </a:prstGeom>
                <a:noFill/>
              </p:spPr>
              <p:txBody>
                <a:bodyPr wrap="square" lIns="0" tIns="0" rIns="0" bIns="0" rtlCol="0">
                  <a:spAutoFit/>
                </a:bodyPr>
                <a:lstStyle/>
                <a:p>
                  <a:pPr algn="l"/>
                  <a:r>
                    <a:rPr lang="de-DE" sz="1200" dirty="0"/>
                    <a:t>…</a:t>
                  </a:r>
                  <a:endParaRPr lang="en-US" sz="1200" dirty="0" err="1"/>
                </a:p>
              </p:txBody>
            </p:sp>
          </p:grpSp>
          <p:sp>
            <p:nvSpPr>
              <p:cNvPr id="73" name="Rectangle 72">
                <a:extLst>
                  <a:ext uri="{FF2B5EF4-FFF2-40B4-BE49-F238E27FC236}">
                    <a16:creationId xmlns:a16="http://schemas.microsoft.com/office/drawing/2014/main" id="{367F942D-0239-46D0-BE08-AC2E98D02407}"/>
                  </a:ext>
                </a:extLst>
              </p:cNvPr>
              <p:cNvSpPr/>
              <p:nvPr/>
            </p:nvSpPr>
            <p:spPr>
              <a:xfrm>
                <a:off x="1579292" y="2383690"/>
                <a:ext cx="1097279" cy="250826"/>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grpSp>
          <p:nvGrpSpPr>
            <p:cNvPr id="75" name="Group 74">
              <a:extLst>
                <a:ext uri="{FF2B5EF4-FFF2-40B4-BE49-F238E27FC236}">
                  <a16:creationId xmlns:a16="http://schemas.microsoft.com/office/drawing/2014/main" id="{EFF8B48B-628A-4238-9D0A-ADDA25182023}"/>
                </a:ext>
              </a:extLst>
            </p:cNvPr>
            <p:cNvGrpSpPr/>
            <p:nvPr/>
          </p:nvGrpSpPr>
          <p:grpSpPr>
            <a:xfrm>
              <a:off x="1144472" y="2106714"/>
              <a:ext cx="1986280" cy="250826"/>
              <a:chOff x="1140460" y="2650281"/>
              <a:chExt cx="1986280" cy="250826"/>
            </a:xfrm>
          </p:grpSpPr>
          <p:grpSp>
            <p:nvGrpSpPr>
              <p:cNvPr id="76" name="Group 75">
                <a:extLst>
                  <a:ext uri="{FF2B5EF4-FFF2-40B4-BE49-F238E27FC236}">
                    <a16:creationId xmlns:a16="http://schemas.microsoft.com/office/drawing/2014/main" id="{12C394E8-BD61-4412-8AEC-650EFEB53D51}"/>
                  </a:ext>
                </a:extLst>
              </p:cNvPr>
              <p:cNvGrpSpPr/>
              <p:nvPr/>
            </p:nvGrpSpPr>
            <p:grpSpPr>
              <a:xfrm>
                <a:off x="1166284" y="2684601"/>
                <a:ext cx="1921114" cy="184943"/>
                <a:chOff x="1166284" y="2684601"/>
                <a:chExt cx="1921114" cy="184943"/>
              </a:xfrm>
            </p:grpSpPr>
            <p:grpSp>
              <p:nvGrpSpPr>
                <p:cNvPr id="78" name="Group 77">
                  <a:extLst>
                    <a:ext uri="{FF2B5EF4-FFF2-40B4-BE49-F238E27FC236}">
                      <a16:creationId xmlns:a16="http://schemas.microsoft.com/office/drawing/2014/main" id="{A3C970E8-61F4-45F9-889F-8D2B19CA8436}"/>
                    </a:ext>
                  </a:extLst>
                </p:cNvPr>
                <p:cNvGrpSpPr/>
                <p:nvPr/>
              </p:nvGrpSpPr>
              <p:grpSpPr>
                <a:xfrm>
                  <a:off x="1166284" y="2684878"/>
                  <a:ext cx="864780" cy="184666"/>
                  <a:chOff x="1166284" y="2684878"/>
                  <a:chExt cx="864780" cy="184666"/>
                </a:xfrm>
              </p:grpSpPr>
              <p:sp>
                <p:nvSpPr>
                  <p:cNvPr id="85" name="Oval 84">
                    <a:extLst>
                      <a:ext uri="{FF2B5EF4-FFF2-40B4-BE49-F238E27FC236}">
                        <a16:creationId xmlns:a16="http://schemas.microsoft.com/office/drawing/2014/main" id="{5EC0930F-DF8E-430C-953A-37EB05FA3A45}"/>
                      </a:ext>
                    </a:extLst>
                  </p:cNvPr>
                  <p:cNvSpPr/>
                  <p:nvPr/>
                </p:nvSpPr>
                <p:spPr>
                  <a:xfrm>
                    <a:off x="1166284"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86" name="Oval 85">
                    <a:extLst>
                      <a:ext uri="{FF2B5EF4-FFF2-40B4-BE49-F238E27FC236}">
                        <a16:creationId xmlns:a16="http://schemas.microsoft.com/office/drawing/2014/main" id="{358006A4-8424-40F3-AF0D-37C6AA55F987}"/>
                      </a:ext>
                    </a:extLst>
                  </p:cNvPr>
                  <p:cNvSpPr/>
                  <p:nvPr/>
                </p:nvSpPr>
                <p:spPr>
                  <a:xfrm>
                    <a:off x="1394351"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87" name="Oval 86">
                    <a:extLst>
                      <a:ext uri="{FF2B5EF4-FFF2-40B4-BE49-F238E27FC236}">
                        <a16:creationId xmlns:a16="http://schemas.microsoft.com/office/drawing/2014/main" id="{9057371B-4353-413F-90CD-4C42F8AD4057}"/>
                      </a:ext>
                    </a:extLst>
                  </p:cNvPr>
                  <p:cNvSpPr/>
                  <p:nvPr/>
                </p:nvSpPr>
                <p:spPr>
                  <a:xfrm>
                    <a:off x="1620237"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88" name="Oval 87">
                    <a:extLst>
                      <a:ext uri="{FF2B5EF4-FFF2-40B4-BE49-F238E27FC236}">
                        <a16:creationId xmlns:a16="http://schemas.microsoft.com/office/drawing/2014/main" id="{DACDF743-3205-4EB7-933A-1E02DC35C0F6}"/>
                      </a:ext>
                    </a:extLst>
                  </p:cNvPr>
                  <p:cNvSpPr/>
                  <p:nvPr/>
                </p:nvSpPr>
                <p:spPr>
                  <a:xfrm>
                    <a:off x="1846123"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grpSp>
              <p:nvGrpSpPr>
                <p:cNvPr id="79" name="Group 78">
                  <a:extLst>
                    <a:ext uri="{FF2B5EF4-FFF2-40B4-BE49-F238E27FC236}">
                      <a16:creationId xmlns:a16="http://schemas.microsoft.com/office/drawing/2014/main" id="{E692D52A-B9E9-4F6D-AF4E-BE08CB6AF572}"/>
                    </a:ext>
                  </a:extLst>
                </p:cNvPr>
                <p:cNvGrpSpPr/>
                <p:nvPr/>
              </p:nvGrpSpPr>
              <p:grpSpPr>
                <a:xfrm>
                  <a:off x="2222618" y="2684878"/>
                  <a:ext cx="864780" cy="184666"/>
                  <a:chOff x="1166284" y="2684878"/>
                  <a:chExt cx="864780" cy="184666"/>
                </a:xfrm>
              </p:grpSpPr>
              <p:sp>
                <p:nvSpPr>
                  <p:cNvPr id="81" name="Oval 80">
                    <a:extLst>
                      <a:ext uri="{FF2B5EF4-FFF2-40B4-BE49-F238E27FC236}">
                        <a16:creationId xmlns:a16="http://schemas.microsoft.com/office/drawing/2014/main" id="{05FBB56C-F9C1-47CB-8BE1-7E60E241BDF0}"/>
                      </a:ext>
                    </a:extLst>
                  </p:cNvPr>
                  <p:cNvSpPr/>
                  <p:nvPr/>
                </p:nvSpPr>
                <p:spPr>
                  <a:xfrm>
                    <a:off x="1166284"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82" name="Oval 81">
                    <a:extLst>
                      <a:ext uri="{FF2B5EF4-FFF2-40B4-BE49-F238E27FC236}">
                        <a16:creationId xmlns:a16="http://schemas.microsoft.com/office/drawing/2014/main" id="{BC425422-A599-442D-AB22-1E981B66E443}"/>
                      </a:ext>
                    </a:extLst>
                  </p:cNvPr>
                  <p:cNvSpPr/>
                  <p:nvPr/>
                </p:nvSpPr>
                <p:spPr>
                  <a:xfrm>
                    <a:off x="1394351"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83" name="Oval 82">
                    <a:extLst>
                      <a:ext uri="{FF2B5EF4-FFF2-40B4-BE49-F238E27FC236}">
                        <a16:creationId xmlns:a16="http://schemas.microsoft.com/office/drawing/2014/main" id="{0B883C7C-A231-449D-96C6-E43EFB16C331}"/>
                      </a:ext>
                    </a:extLst>
                  </p:cNvPr>
                  <p:cNvSpPr/>
                  <p:nvPr/>
                </p:nvSpPr>
                <p:spPr>
                  <a:xfrm>
                    <a:off x="1620237"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84" name="Oval 83">
                    <a:extLst>
                      <a:ext uri="{FF2B5EF4-FFF2-40B4-BE49-F238E27FC236}">
                        <a16:creationId xmlns:a16="http://schemas.microsoft.com/office/drawing/2014/main" id="{CA457F63-BE74-4458-BDE7-077224BE7A5A}"/>
                      </a:ext>
                    </a:extLst>
                  </p:cNvPr>
                  <p:cNvSpPr/>
                  <p:nvPr/>
                </p:nvSpPr>
                <p:spPr>
                  <a:xfrm>
                    <a:off x="1846123"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sp>
              <p:nvSpPr>
                <p:cNvPr id="80" name="TextBox 79">
                  <a:extLst>
                    <a:ext uri="{FF2B5EF4-FFF2-40B4-BE49-F238E27FC236}">
                      <a16:creationId xmlns:a16="http://schemas.microsoft.com/office/drawing/2014/main" id="{A79C2305-A14E-4E1E-A787-4E241C5CFC23}"/>
                    </a:ext>
                  </a:extLst>
                </p:cNvPr>
                <p:cNvSpPr txBox="1"/>
                <p:nvPr/>
              </p:nvSpPr>
              <p:spPr>
                <a:xfrm>
                  <a:off x="2071689" y="2684601"/>
                  <a:ext cx="148408" cy="184666"/>
                </a:xfrm>
                <a:prstGeom prst="rect">
                  <a:avLst/>
                </a:prstGeom>
                <a:noFill/>
              </p:spPr>
              <p:txBody>
                <a:bodyPr wrap="square" lIns="0" tIns="0" rIns="0" bIns="0" rtlCol="0">
                  <a:spAutoFit/>
                </a:bodyPr>
                <a:lstStyle/>
                <a:p>
                  <a:pPr algn="l"/>
                  <a:r>
                    <a:rPr lang="de-DE" sz="1200" dirty="0"/>
                    <a:t>…</a:t>
                  </a:r>
                  <a:endParaRPr lang="en-US" sz="1200" dirty="0" err="1"/>
                </a:p>
              </p:txBody>
            </p:sp>
          </p:grpSp>
          <p:sp>
            <p:nvSpPr>
              <p:cNvPr id="77" name="Rectangle 76">
                <a:extLst>
                  <a:ext uri="{FF2B5EF4-FFF2-40B4-BE49-F238E27FC236}">
                    <a16:creationId xmlns:a16="http://schemas.microsoft.com/office/drawing/2014/main" id="{F9E34C70-41B4-461E-82CF-C418518CF5F7}"/>
                  </a:ext>
                </a:extLst>
              </p:cNvPr>
              <p:cNvSpPr/>
              <p:nvPr/>
            </p:nvSpPr>
            <p:spPr>
              <a:xfrm>
                <a:off x="1140460" y="2650281"/>
                <a:ext cx="1986280" cy="250826"/>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sp>
          <p:nvSpPr>
            <p:cNvPr id="89" name="TextBox 88">
              <a:extLst>
                <a:ext uri="{FF2B5EF4-FFF2-40B4-BE49-F238E27FC236}">
                  <a16:creationId xmlns:a16="http://schemas.microsoft.com/office/drawing/2014/main" id="{4AD8CFF0-B1D4-4464-98B7-61E9650E3BDF}"/>
                </a:ext>
              </a:extLst>
            </p:cNvPr>
            <p:cNvSpPr txBox="1"/>
            <p:nvPr/>
          </p:nvSpPr>
          <p:spPr>
            <a:xfrm>
              <a:off x="3252198" y="2691972"/>
              <a:ext cx="1058212" cy="369332"/>
            </a:xfrm>
            <a:prstGeom prst="rect">
              <a:avLst/>
            </a:prstGeom>
            <a:noFill/>
          </p:spPr>
          <p:txBody>
            <a:bodyPr wrap="square" lIns="0" tIns="0" rIns="0" bIns="0" rtlCol="0">
              <a:spAutoFit/>
            </a:bodyPr>
            <a:lstStyle/>
            <a:p>
              <a:pPr algn="l"/>
              <a:r>
                <a:rPr lang="de-DE" sz="1200" dirty="0"/>
                <a:t>16384 (</a:t>
              </a:r>
              <a:r>
                <a:rPr lang="de-DE" sz="1200" dirty="0" err="1"/>
                <a:t>flatten</a:t>
              </a:r>
              <a:r>
                <a:rPr lang="de-DE" sz="1200" dirty="0"/>
                <a:t>)	</a:t>
              </a:r>
              <a:endParaRPr lang="en-US" sz="1200" dirty="0" err="1"/>
            </a:p>
          </p:txBody>
        </p:sp>
        <p:sp>
          <p:nvSpPr>
            <p:cNvPr id="90" name="TextBox 89">
              <a:extLst>
                <a:ext uri="{FF2B5EF4-FFF2-40B4-BE49-F238E27FC236}">
                  <a16:creationId xmlns:a16="http://schemas.microsoft.com/office/drawing/2014/main" id="{2E5C9B02-439D-4BC7-A953-4A28A6ADBADD}"/>
                </a:ext>
              </a:extLst>
            </p:cNvPr>
            <p:cNvSpPr txBox="1"/>
            <p:nvPr/>
          </p:nvSpPr>
          <p:spPr>
            <a:xfrm>
              <a:off x="3246072" y="2436466"/>
              <a:ext cx="723455" cy="369332"/>
            </a:xfrm>
            <a:prstGeom prst="rect">
              <a:avLst/>
            </a:prstGeom>
            <a:noFill/>
          </p:spPr>
          <p:txBody>
            <a:bodyPr wrap="square" lIns="0" tIns="0" rIns="0" bIns="0" rtlCol="0">
              <a:spAutoFit/>
            </a:bodyPr>
            <a:lstStyle/>
            <a:p>
              <a:pPr algn="l"/>
              <a:r>
                <a:rPr lang="de-DE" sz="1200" dirty="0"/>
                <a:t>1024	</a:t>
              </a:r>
              <a:endParaRPr lang="en-US" sz="1200" dirty="0" err="1"/>
            </a:p>
          </p:txBody>
        </p:sp>
        <p:sp>
          <p:nvSpPr>
            <p:cNvPr id="91" name="TextBox 90">
              <a:extLst>
                <a:ext uri="{FF2B5EF4-FFF2-40B4-BE49-F238E27FC236}">
                  <a16:creationId xmlns:a16="http://schemas.microsoft.com/office/drawing/2014/main" id="{174B10CF-6917-4CD9-8F7B-507F3E166E4C}"/>
                </a:ext>
              </a:extLst>
            </p:cNvPr>
            <p:cNvSpPr txBox="1"/>
            <p:nvPr/>
          </p:nvSpPr>
          <p:spPr>
            <a:xfrm>
              <a:off x="3252198" y="2156789"/>
              <a:ext cx="723455" cy="369332"/>
            </a:xfrm>
            <a:prstGeom prst="rect">
              <a:avLst/>
            </a:prstGeom>
            <a:noFill/>
          </p:spPr>
          <p:txBody>
            <a:bodyPr wrap="square" lIns="0" tIns="0" rIns="0" bIns="0" rtlCol="0">
              <a:spAutoFit/>
            </a:bodyPr>
            <a:lstStyle/>
            <a:p>
              <a:pPr algn="l"/>
              <a:r>
                <a:rPr lang="de-DE" sz="1200" dirty="0"/>
                <a:t>16384	</a:t>
              </a:r>
              <a:endParaRPr lang="en-US" sz="1200" dirty="0" err="1"/>
            </a:p>
          </p:txBody>
        </p:sp>
      </p:grpSp>
      <p:grpSp>
        <p:nvGrpSpPr>
          <p:cNvPr id="93" name="Group 92">
            <a:extLst>
              <a:ext uri="{FF2B5EF4-FFF2-40B4-BE49-F238E27FC236}">
                <a16:creationId xmlns:a16="http://schemas.microsoft.com/office/drawing/2014/main" id="{1C8A0398-4797-41CE-B4A4-B1312DB3C78E}"/>
              </a:ext>
            </a:extLst>
          </p:cNvPr>
          <p:cNvGrpSpPr/>
          <p:nvPr/>
        </p:nvGrpSpPr>
        <p:grpSpPr>
          <a:xfrm>
            <a:off x="9541357" y="3222180"/>
            <a:ext cx="3112403" cy="738664"/>
            <a:chOff x="5613532" y="3864636"/>
            <a:chExt cx="3112403" cy="738664"/>
          </a:xfrm>
        </p:grpSpPr>
        <p:sp>
          <p:nvSpPr>
            <p:cNvPr id="94" name="TextBox 93">
              <a:extLst>
                <a:ext uri="{FF2B5EF4-FFF2-40B4-BE49-F238E27FC236}">
                  <a16:creationId xmlns:a16="http://schemas.microsoft.com/office/drawing/2014/main" id="{372EF217-16CF-4C10-9959-F65E2E3AFB06}"/>
                </a:ext>
              </a:extLst>
            </p:cNvPr>
            <p:cNvSpPr txBox="1"/>
            <p:nvPr/>
          </p:nvSpPr>
          <p:spPr>
            <a:xfrm>
              <a:off x="6741567" y="3864636"/>
              <a:ext cx="1984368" cy="738664"/>
            </a:xfrm>
            <a:prstGeom prst="rect">
              <a:avLst/>
            </a:prstGeom>
            <a:noFill/>
          </p:spPr>
          <p:txBody>
            <a:bodyPr wrap="square" lIns="0" tIns="0" rIns="0" bIns="0" rtlCol="0">
              <a:spAutoFit/>
            </a:bodyPr>
            <a:lstStyle/>
            <a:p>
              <a:pPr algn="l"/>
              <a:r>
                <a:rPr lang="de-DE" sz="1200" dirty="0"/>
                <a:t>ConvTranspose2D</a:t>
              </a:r>
            </a:p>
            <a:p>
              <a:pPr algn="l"/>
              <a:r>
                <a:rPr lang="de-DE" sz="1200" dirty="0" err="1"/>
                <a:t>pixels</a:t>
              </a:r>
              <a:r>
                <a:rPr lang="de-DE" sz="1200" dirty="0"/>
                <a:t> * </a:t>
              </a:r>
              <a:r>
                <a:rPr lang="de-DE" sz="1200" dirty="0" err="1"/>
                <a:t>pixels</a:t>
              </a:r>
              <a:endParaRPr lang="de-DE" sz="1200" dirty="0"/>
            </a:p>
            <a:p>
              <a:pPr algn="l"/>
              <a:r>
                <a:rPr lang="de-DE" sz="1200" dirty="0"/>
                <a:t>f: </a:t>
              </a:r>
              <a:r>
                <a:rPr lang="de-DE" sz="1200" dirty="0" err="1"/>
                <a:t>filters</a:t>
              </a:r>
              <a:endParaRPr lang="de-DE" sz="1200" dirty="0"/>
            </a:p>
            <a:p>
              <a:pPr algn="l"/>
              <a:r>
                <a:rPr lang="de-DE" sz="1200" dirty="0" err="1"/>
                <a:t>Activation</a:t>
              </a:r>
              <a:r>
                <a:rPr lang="de-DE" sz="1200" dirty="0"/>
                <a:t>:  </a:t>
              </a:r>
              <a:r>
                <a:rPr lang="de-DE" sz="1200" dirty="0" err="1"/>
                <a:t>Leaky</a:t>
              </a:r>
              <a:r>
                <a:rPr lang="de-DE" sz="1200" dirty="0"/>
                <a:t> </a:t>
              </a:r>
              <a:r>
                <a:rPr lang="de-DE" sz="1200" dirty="0" err="1"/>
                <a:t>Relu</a:t>
              </a:r>
              <a:endParaRPr lang="en-US" sz="1200" dirty="0" err="1"/>
            </a:p>
          </p:txBody>
        </p:sp>
        <p:sp>
          <p:nvSpPr>
            <p:cNvPr id="95" name="Cube 94">
              <a:extLst>
                <a:ext uri="{FF2B5EF4-FFF2-40B4-BE49-F238E27FC236}">
                  <a16:creationId xmlns:a16="http://schemas.microsoft.com/office/drawing/2014/main" id="{FD808922-8689-4CE1-B2A1-185738BC2434}"/>
                </a:ext>
              </a:extLst>
            </p:cNvPr>
            <p:cNvSpPr/>
            <p:nvPr/>
          </p:nvSpPr>
          <p:spPr>
            <a:xfrm>
              <a:off x="5613532" y="3911235"/>
              <a:ext cx="1041268" cy="419708"/>
            </a:xfrm>
            <a:prstGeom prst="cube">
              <a:avLst>
                <a:gd name="adj" fmla="val 59742"/>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endParaRPr lang="en-US" sz="1200" dirty="0" err="1">
                <a:solidFill>
                  <a:schemeClr val="tx1"/>
                </a:solidFill>
              </a:endParaRPr>
            </a:p>
          </p:txBody>
        </p:sp>
      </p:grpSp>
      <p:sp>
        <p:nvSpPr>
          <p:cNvPr id="92" name="Right Brace 91">
            <a:extLst>
              <a:ext uri="{FF2B5EF4-FFF2-40B4-BE49-F238E27FC236}">
                <a16:creationId xmlns:a16="http://schemas.microsoft.com/office/drawing/2014/main" id="{2D297F7E-331E-4B07-8538-03A69CEDD81B}"/>
              </a:ext>
            </a:extLst>
          </p:cNvPr>
          <p:cNvSpPr/>
          <p:nvPr/>
        </p:nvSpPr>
        <p:spPr>
          <a:xfrm>
            <a:off x="7934793" y="3900245"/>
            <a:ext cx="265116" cy="2157656"/>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96" name="Group 95">
            <a:extLst>
              <a:ext uri="{FF2B5EF4-FFF2-40B4-BE49-F238E27FC236}">
                <a16:creationId xmlns:a16="http://schemas.microsoft.com/office/drawing/2014/main" id="{23172EFD-F0ED-4E7B-8940-D1DBC1B7F9B1}"/>
              </a:ext>
            </a:extLst>
          </p:cNvPr>
          <p:cNvGrpSpPr/>
          <p:nvPr/>
        </p:nvGrpSpPr>
        <p:grpSpPr>
          <a:xfrm>
            <a:off x="9541357" y="2549457"/>
            <a:ext cx="1097279" cy="250826"/>
            <a:chOff x="4002640" y="2421088"/>
            <a:chExt cx="1097279" cy="250826"/>
          </a:xfrm>
        </p:grpSpPr>
        <p:sp>
          <p:nvSpPr>
            <p:cNvPr id="99" name="Oval 98">
              <a:extLst>
                <a:ext uri="{FF2B5EF4-FFF2-40B4-BE49-F238E27FC236}">
                  <a16:creationId xmlns:a16="http://schemas.microsoft.com/office/drawing/2014/main" id="{13A49A68-D75A-4F77-B7DB-6926D2C5714B}"/>
                </a:ext>
              </a:extLst>
            </p:cNvPr>
            <p:cNvSpPr/>
            <p:nvPr/>
          </p:nvSpPr>
          <p:spPr>
            <a:xfrm>
              <a:off x="4043585" y="245668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100" name="Oval 99">
              <a:extLst>
                <a:ext uri="{FF2B5EF4-FFF2-40B4-BE49-F238E27FC236}">
                  <a16:creationId xmlns:a16="http://schemas.microsoft.com/office/drawing/2014/main" id="{D34B0090-33CD-4D58-8C57-F0FD7DD4C1C8}"/>
                </a:ext>
              </a:extLst>
            </p:cNvPr>
            <p:cNvSpPr/>
            <p:nvPr/>
          </p:nvSpPr>
          <p:spPr>
            <a:xfrm>
              <a:off x="4271652" y="245668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101" name="Oval 100">
              <a:extLst>
                <a:ext uri="{FF2B5EF4-FFF2-40B4-BE49-F238E27FC236}">
                  <a16:creationId xmlns:a16="http://schemas.microsoft.com/office/drawing/2014/main" id="{349B164D-C265-49DA-A482-AD6A850ED290}"/>
                </a:ext>
              </a:extLst>
            </p:cNvPr>
            <p:cNvSpPr/>
            <p:nvPr/>
          </p:nvSpPr>
          <p:spPr>
            <a:xfrm>
              <a:off x="4643445" y="2458486"/>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102" name="Oval 101">
              <a:extLst>
                <a:ext uri="{FF2B5EF4-FFF2-40B4-BE49-F238E27FC236}">
                  <a16:creationId xmlns:a16="http://schemas.microsoft.com/office/drawing/2014/main" id="{EFDA614B-50F3-4898-B170-C2706E07C393}"/>
                </a:ext>
              </a:extLst>
            </p:cNvPr>
            <p:cNvSpPr/>
            <p:nvPr/>
          </p:nvSpPr>
          <p:spPr>
            <a:xfrm>
              <a:off x="4869331" y="2458486"/>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103" name="TextBox 102">
              <a:extLst>
                <a:ext uri="{FF2B5EF4-FFF2-40B4-BE49-F238E27FC236}">
                  <a16:creationId xmlns:a16="http://schemas.microsoft.com/office/drawing/2014/main" id="{2EF9A4E2-227F-41F4-8074-B3FA170C8FB3}"/>
                </a:ext>
              </a:extLst>
            </p:cNvPr>
            <p:cNvSpPr txBox="1"/>
            <p:nvPr/>
          </p:nvSpPr>
          <p:spPr>
            <a:xfrm>
              <a:off x="4492221" y="2468955"/>
              <a:ext cx="148408" cy="184666"/>
            </a:xfrm>
            <a:prstGeom prst="rect">
              <a:avLst/>
            </a:prstGeom>
            <a:noFill/>
          </p:spPr>
          <p:txBody>
            <a:bodyPr wrap="square" lIns="0" tIns="0" rIns="0" bIns="0" rtlCol="0">
              <a:spAutoFit/>
            </a:bodyPr>
            <a:lstStyle/>
            <a:p>
              <a:pPr algn="l"/>
              <a:r>
                <a:rPr lang="de-DE" sz="1200" dirty="0"/>
                <a:t>…</a:t>
              </a:r>
              <a:endParaRPr lang="en-US" sz="1200" dirty="0" err="1"/>
            </a:p>
          </p:txBody>
        </p:sp>
        <p:sp>
          <p:nvSpPr>
            <p:cNvPr id="104" name="Rectangle 103">
              <a:extLst>
                <a:ext uri="{FF2B5EF4-FFF2-40B4-BE49-F238E27FC236}">
                  <a16:creationId xmlns:a16="http://schemas.microsoft.com/office/drawing/2014/main" id="{3F51DBFA-941E-4C0F-A241-8B030C84F829}"/>
                </a:ext>
              </a:extLst>
            </p:cNvPr>
            <p:cNvSpPr/>
            <p:nvPr/>
          </p:nvSpPr>
          <p:spPr>
            <a:xfrm>
              <a:off x="4002640" y="2421088"/>
              <a:ext cx="1097279" cy="250826"/>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sp>
        <p:nvSpPr>
          <p:cNvPr id="106" name="TextBox 105">
            <a:extLst>
              <a:ext uri="{FF2B5EF4-FFF2-40B4-BE49-F238E27FC236}">
                <a16:creationId xmlns:a16="http://schemas.microsoft.com/office/drawing/2014/main" id="{ADE84AA1-A790-4815-85B6-C4BCBDD60531}"/>
              </a:ext>
            </a:extLst>
          </p:cNvPr>
          <p:cNvSpPr txBox="1"/>
          <p:nvPr/>
        </p:nvSpPr>
        <p:spPr>
          <a:xfrm>
            <a:off x="10681335" y="2551643"/>
            <a:ext cx="1984368" cy="184666"/>
          </a:xfrm>
          <a:prstGeom prst="rect">
            <a:avLst/>
          </a:prstGeom>
          <a:noFill/>
        </p:spPr>
        <p:txBody>
          <a:bodyPr wrap="square" lIns="0" tIns="0" rIns="0" bIns="0" rtlCol="0">
            <a:spAutoFit/>
          </a:bodyPr>
          <a:lstStyle/>
          <a:p>
            <a:pPr algn="l"/>
            <a:r>
              <a:rPr lang="de-DE" sz="1200" dirty="0"/>
              <a:t>Linear</a:t>
            </a:r>
            <a:endParaRPr lang="en-US" sz="1200" dirty="0" err="1"/>
          </a:p>
        </p:txBody>
      </p:sp>
      <p:sp>
        <p:nvSpPr>
          <p:cNvPr id="109" name="Cube 108">
            <a:extLst>
              <a:ext uri="{FF2B5EF4-FFF2-40B4-BE49-F238E27FC236}">
                <a16:creationId xmlns:a16="http://schemas.microsoft.com/office/drawing/2014/main" id="{5A2C93B3-697B-4A36-9B36-D533C81F117A}"/>
              </a:ext>
            </a:extLst>
          </p:cNvPr>
          <p:cNvSpPr/>
          <p:nvPr/>
        </p:nvSpPr>
        <p:spPr>
          <a:xfrm>
            <a:off x="4896973" y="1952951"/>
            <a:ext cx="305650" cy="958737"/>
          </a:xfrm>
          <a:prstGeom prst="cube">
            <a:avLst>
              <a:gd name="adj" fmla="val 24967"/>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112" name="Cube 111">
            <a:extLst>
              <a:ext uri="{FF2B5EF4-FFF2-40B4-BE49-F238E27FC236}">
                <a16:creationId xmlns:a16="http://schemas.microsoft.com/office/drawing/2014/main" id="{88196DFA-C551-42E8-9C86-3A892381A995}"/>
              </a:ext>
            </a:extLst>
          </p:cNvPr>
          <p:cNvSpPr/>
          <p:nvPr/>
        </p:nvSpPr>
        <p:spPr>
          <a:xfrm>
            <a:off x="4714670" y="1486181"/>
            <a:ext cx="675211" cy="617637"/>
          </a:xfrm>
          <a:prstGeom prst="cube">
            <a:avLst>
              <a:gd name="adj" fmla="val 20178"/>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111" name="Cube 110">
            <a:extLst>
              <a:ext uri="{FF2B5EF4-FFF2-40B4-BE49-F238E27FC236}">
                <a16:creationId xmlns:a16="http://schemas.microsoft.com/office/drawing/2014/main" id="{A22E19EC-07FE-409F-B50B-11BAADC0D5CE}"/>
              </a:ext>
            </a:extLst>
          </p:cNvPr>
          <p:cNvSpPr/>
          <p:nvPr/>
        </p:nvSpPr>
        <p:spPr>
          <a:xfrm>
            <a:off x="4206651" y="1268155"/>
            <a:ext cx="1616492" cy="591139"/>
          </a:xfrm>
          <a:prstGeom prst="cube">
            <a:avLst>
              <a:gd name="adj" fmla="val 70512"/>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110" name="Cube 109">
            <a:extLst>
              <a:ext uri="{FF2B5EF4-FFF2-40B4-BE49-F238E27FC236}">
                <a16:creationId xmlns:a16="http://schemas.microsoft.com/office/drawing/2014/main" id="{CA68AD29-92C5-4007-B1B8-07B11106E2FE}"/>
              </a:ext>
            </a:extLst>
          </p:cNvPr>
          <p:cNvSpPr/>
          <p:nvPr/>
        </p:nvSpPr>
        <p:spPr>
          <a:xfrm>
            <a:off x="3564351" y="909148"/>
            <a:ext cx="2970893" cy="1067200"/>
          </a:xfrm>
          <a:prstGeom prst="cube">
            <a:avLst>
              <a:gd name="adj" fmla="val 90866"/>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113" name="TextBox 112">
            <a:extLst>
              <a:ext uri="{FF2B5EF4-FFF2-40B4-BE49-F238E27FC236}">
                <a16:creationId xmlns:a16="http://schemas.microsoft.com/office/drawing/2014/main" id="{AA513902-4075-44F0-BE9C-12EBB0C7CF5E}"/>
              </a:ext>
            </a:extLst>
          </p:cNvPr>
          <p:cNvSpPr txBox="1"/>
          <p:nvPr/>
        </p:nvSpPr>
        <p:spPr>
          <a:xfrm>
            <a:off x="6205862" y="2279306"/>
            <a:ext cx="1326276" cy="369332"/>
          </a:xfrm>
          <a:prstGeom prst="rect">
            <a:avLst/>
          </a:prstGeom>
          <a:noFill/>
        </p:spPr>
        <p:txBody>
          <a:bodyPr wrap="square" lIns="0" tIns="0" rIns="0" bIns="0" rtlCol="0">
            <a:spAutoFit/>
          </a:bodyPr>
          <a:lstStyle/>
          <a:p>
            <a:r>
              <a:rPr lang="de-DE" sz="1200" dirty="0"/>
              <a:t>4*4, f1024 (</a:t>
            </a:r>
            <a:r>
              <a:rPr lang="de-DE" sz="1200" dirty="0" err="1"/>
              <a:t>reshape</a:t>
            </a:r>
            <a:r>
              <a:rPr lang="de-DE" sz="1200" dirty="0"/>
              <a:t>)</a:t>
            </a:r>
            <a:endParaRPr lang="en-US" sz="1200" dirty="0"/>
          </a:p>
          <a:p>
            <a:pPr algn="l"/>
            <a:endParaRPr lang="en-US" sz="1200" dirty="0" err="1"/>
          </a:p>
        </p:txBody>
      </p:sp>
      <p:sp>
        <p:nvSpPr>
          <p:cNvPr id="115" name="TextBox 114">
            <a:extLst>
              <a:ext uri="{FF2B5EF4-FFF2-40B4-BE49-F238E27FC236}">
                <a16:creationId xmlns:a16="http://schemas.microsoft.com/office/drawing/2014/main" id="{5D8D12F5-7037-40C2-AB8F-9644459EAF76}"/>
              </a:ext>
            </a:extLst>
          </p:cNvPr>
          <p:cNvSpPr txBox="1"/>
          <p:nvPr/>
        </p:nvSpPr>
        <p:spPr>
          <a:xfrm>
            <a:off x="6208593" y="1812370"/>
            <a:ext cx="1016000" cy="184666"/>
          </a:xfrm>
          <a:prstGeom prst="rect">
            <a:avLst/>
          </a:prstGeom>
          <a:noFill/>
        </p:spPr>
        <p:txBody>
          <a:bodyPr wrap="square" lIns="0" tIns="0" rIns="0" bIns="0" rtlCol="0">
            <a:spAutoFit/>
          </a:bodyPr>
          <a:lstStyle/>
          <a:p>
            <a:pPr algn="l"/>
            <a:r>
              <a:rPr lang="de-DE" sz="1200" dirty="0"/>
              <a:t>8*8, f512</a:t>
            </a:r>
            <a:endParaRPr lang="en-US" sz="1200" dirty="0" err="1"/>
          </a:p>
        </p:txBody>
      </p:sp>
      <p:sp>
        <p:nvSpPr>
          <p:cNvPr id="118" name="Cube 117">
            <a:extLst>
              <a:ext uri="{FF2B5EF4-FFF2-40B4-BE49-F238E27FC236}">
                <a16:creationId xmlns:a16="http://schemas.microsoft.com/office/drawing/2014/main" id="{039928FB-2497-4007-8D51-7152F1D72B15}"/>
              </a:ext>
            </a:extLst>
          </p:cNvPr>
          <p:cNvSpPr/>
          <p:nvPr/>
        </p:nvSpPr>
        <p:spPr>
          <a:xfrm>
            <a:off x="2031659" y="428915"/>
            <a:ext cx="5818926" cy="1755379"/>
          </a:xfrm>
          <a:prstGeom prst="cube">
            <a:avLst>
              <a:gd name="adj" fmla="val 96509"/>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120" name="Cube 119">
            <a:extLst>
              <a:ext uri="{FF2B5EF4-FFF2-40B4-BE49-F238E27FC236}">
                <a16:creationId xmlns:a16="http://schemas.microsoft.com/office/drawing/2014/main" id="{41136A9B-A176-40E8-B7BF-80BC7B7D9EFC}"/>
              </a:ext>
            </a:extLst>
          </p:cNvPr>
          <p:cNvSpPr/>
          <p:nvPr/>
        </p:nvSpPr>
        <p:spPr>
          <a:xfrm>
            <a:off x="2021642" y="356170"/>
            <a:ext cx="5818926" cy="1755379"/>
          </a:xfrm>
          <a:prstGeom prst="cube">
            <a:avLst>
              <a:gd name="adj" fmla="val 98245"/>
            </a:avLst>
          </a:prstGeom>
          <a:solidFill>
            <a:schemeClr val="accent4">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121" name="TextBox 120">
            <a:extLst>
              <a:ext uri="{FF2B5EF4-FFF2-40B4-BE49-F238E27FC236}">
                <a16:creationId xmlns:a16="http://schemas.microsoft.com/office/drawing/2014/main" id="{C58084FD-C306-4836-BAB4-1816D050443A}"/>
              </a:ext>
            </a:extLst>
          </p:cNvPr>
          <p:cNvSpPr txBox="1"/>
          <p:nvPr/>
        </p:nvSpPr>
        <p:spPr>
          <a:xfrm>
            <a:off x="6233606" y="363868"/>
            <a:ext cx="1016000" cy="184666"/>
          </a:xfrm>
          <a:prstGeom prst="rect">
            <a:avLst/>
          </a:prstGeom>
          <a:noFill/>
        </p:spPr>
        <p:txBody>
          <a:bodyPr wrap="square" lIns="0" tIns="0" rIns="0" bIns="0" rtlCol="0">
            <a:spAutoFit/>
          </a:bodyPr>
          <a:lstStyle/>
          <a:p>
            <a:pPr algn="l"/>
            <a:r>
              <a:rPr lang="de-DE" sz="1200" dirty="0"/>
              <a:t>64*64, f3</a:t>
            </a:r>
            <a:endParaRPr lang="en-US" sz="1200" dirty="0" err="1"/>
          </a:p>
        </p:txBody>
      </p:sp>
      <p:sp>
        <p:nvSpPr>
          <p:cNvPr id="116" name="TextBox 115">
            <a:extLst>
              <a:ext uri="{FF2B5EF4-FFF2-40B4-BE49-F238E27FC236}">
                <a16:creationId xmlns:a16="http://schemas.microsoft.com/office/drawing/2014/main" id="{D400D6F5-459B-4B6C-AC1E-3328EB72B1BD}"/>
              </a:ext>
            </a:extLst>
          </p:cNvPr>
          <p:cNvSpPr txBox="1"/>
          <p:nvPr/>
        </p:nvSpPr>
        <p:spPr>
          <a:xfrm>
            <a:off x="6185268" y="1464531"/>
            <a:ext cx="1016000" cy="184666"/>
          </a:xfrm>
          <a:prstGeom prst="rect">
            <a:avLst/>
          </a:prstGeom>
          <a:noFill/>
        </p:spPr>
        <p:txBody>
          <a:bodyPr wrap="square" lIns="0" tIns="0" rIns="0" bIns="0" rtlCol="0">
            <a:spAutoFit/>
          </a:bodyPr>
          <a:lstStyle/>
          <a:p>
            <a:pPr algn="l"/>
            <a:r>
              <a:rPr lang="de-DE" sz="1200" dirty="0"/>
              <a:t>16*16, f256</a:t>
            </a:r>
            <a:endParaRPr lang="en-US" sz="1200" dirty="0" err="1"/>
          </a:p>
        </p:txBody>
      </p:sp>
      <p:sp>
        <p:nvSpPr>
          <p:cNvPr id="119" name="TextBox 118">
            <a:extLst>
              <a:ext uri="{FF2B5EF4-FFF2-40B4-BE49-F238E27FC236}">
                <a16:creationId xmlns:a16="http://schemas.microsoft.com/office/drawing/2014/main" id="{5E7F27EA-2C72-4730-96A3-9A95E7846FD7}"/>
              </a:ext>
            </a:extLst>
          </p:cNvPr>
          <p:cNvSpPr txBox="1"/>
          <p:nvPr/>
        </p:nvSpPr>
        <p:spPr>
          <a:xfrm>
            <a:off x="6208593" y="1062516"/>
            <a:ext cx="1016000" cy="184666"/>
          </a:xfrm>
          <a:prstGeom prst="rect">
            <a:avLst/>
          </a:prstGeom>
          <a:noFill/>
        </p:spPr>
        <p:txBody>
          <a:bodyPr wrap="square" lIns="0" tIns="0" rIns="0" bIns="0" rtlCol="0">
            <a:spAutoFit/>
          </a:bodyPr>
          <a:lstStyle/>
          <a:p>
            <a:pPr algn="l"/>
            <a:r>
              <a:rPr lang="de-DE" sz="1200" dirty="0"/>
              <a:t>32*32, f128</a:t>
            </a:r>
            <a:endParaRPr lang="en-US" sz="1200" dirty="0" err="1"/>
          </a:p>
        </p:txBody>
      </p:sp>
      <p:sp>
        <p:nvSpPr>
          <p:cNvPr id="117" name="TextBox 116">
            <a:extLst>
              <a:ext uri="{FF2B5EF4-FFF2-40B4-BE49-F238E27FC236}">
                <a16:creationId xmlns:a16="http://schemas.microsoft.com/office/drawing/2014/main" id="{37ED42BD-3B10-42BF-8DC0-CF0F2FB38D69}"/>
              </a:ext>
            </a:extLst>
          </p:cNvPr>
          <p:cNvSpPr txBox="1"/>
          <p:nvPr/>
        </p:nvSpPr>
        <p:spPr>
          <a:xfrm>
            <a:off x="6233606" y="645124"/>
            <a:ext cx="1016000" cy="184666"/>
          </a:xfrm>
          <a:prstGeom prst="rect">
            <a:avLst/>
          </a:prstGeom>
          <a:noFill/>
        </p:spPr>
        <p:txBody>
          <a:bodyPr wrap="square" lIns="0" tIns="0" rIns="0" bIns="0" rtlCol="0">
            <a:spAutoFit/>
          </a:bodyPr>
          <a:lstStyle/>
          <a:p>
            <a:pPr algn="l"/>
            <a:r>
              <a:rPr lang="de-DE" sz="1200" dirty="0"/>
              <a:t>64*64, f64</a:t>
            </a:r>
            <a:endParaRPr lang="en-US" sz="1200" dirty="0" err="1"/>
          </a:p>
        </p:txBody>
      </p:sp>
      <p:grpSp>
        <p:nvGrpSpPr>
          <p:cNvPr id="122" name="Group 121">
            <a:extLst>
              <a:ext uri="{FF2B5EF4-FFF2-40B4-BE49-F238E27FC236}">
                <a16:creationId xmlns:a16="http://schemas.microsoft.com/office/drawing/2014/main" id="{C78FA414-D577-4041-B2A4-D4898D1B2059}"/>
              </a:ext>
            </a:extLst>
          </p:cNvPr>
          <p:cNvGrpSpPr/>
          <p:nvPr/>
        </p:nvGrpSpPr>
        <p:grpSpPr>
          <a:xfrm>
            <a:off x="9563357" y="1134922"/>
            <a:ext cx="3112403" cy="466307"/>
            <a:chOff x="5613532" y="3864636"/>
            <a:chExt cx="3112403" cy="466307"/>
          </a:xfrm>
        </p:grpSpPr>
        <p:sp>
          <p:nvSpPr>
            <p:cNvPr id="123" name="TextBox 122">
              <a:extLst>
                <a:ext uri="{FF2B5EF4-FFF2-40B4-BE49-F238E27FC236}">
                  <a16:creationId xmlns:a16="http://schemas.microsoft.com/office/drawing/2014/main" id="{59BDC6D1-14AF-4EC3-8194-55B8FCFC7656}"/>
                </a:ext>
              </a:extLst>
            </p:cNvPr>
            <p:cNvSpPr txBox="1"/>
            <p:nvPr/>
          </p:nvSpPr>
          <p:spPr>
            <a:xfrm>
              <a:off x="6741567" y="3864636"/>
              <a:ext cx="1984368" cy="369332"/>
            </a:xfrm>
            <a:prstGeom prst="rect">
              <a:avLst/>
            </a:prstGeom>
            <a:noFill/>
          </p:spPr>
          <p:txBody>
            <a:bodyPr wrap="square" lIns="0" tIns="0" rIns="0" bIns="0" rtlCol="0">
              <a:spAutoFit/>
            </a:bodyPr>
            <a:lstStyle/>
            <a:p>
              <a:pPr algn="l"/>
              <a:r>
                <a:rPr lang="de-DE" sz="1200" dirty="0"/>
                <a:t>Conv2D</a:t>
              </a:r>
            </a:p>
            <a:p>
              <a:pPr algn="l"/>
              <a:r>
                <a:rPr lang="de-DE" sz="1200" dirty="0" err="1"/>
                <a:t>Activation</a:t>
              </a:r>
              <a:r>
                <a:rPr lang="de-DE" sz="1200" dirty="0"/>
                <a:t>:  Sigmoid</a:t>
              </a:r>
              <a:endParaRPr lang="en-US" sz="1200" dirty="0" err="1"/>
            </a:p>
          </p:txBody>
        </p:sp>
        <p:sp>
          <p:nvSpPr>
            <p:cNvPr id="124" name="Cube 123">
              <a:extLst>
                <a:ext uri="{FF2B5EF4-FFF2-40B4-BE49-F238E27FC236}">
                  <a16:creationId xmlns:a16="http://schemas.microsoft.com/office/drawing/2014/main" id="{4A1182A8-0256-4946-91F6-4B136C613AF1}"/>
                </a:ext>
              </a:extLst>
            </p:cNvPr>
            <p:cNvSpPr/>
            <p:nvPr/>
          </p:nvSpPr>
          <p:spPr>
            <a:xfrm>
              <a:off x="5613532" y="3911235"/>
              <a:ext cx="1041268" cy="419708"/>
            </a:xfrm>
            <a:prstGeom prst="cube">
              <a:avLst>
                <a:gd name="adj" fmla="val 59742"/>
              </a:avLst>
            </a:prstGeom>
            <a:solidFill>
              <a:schemeClr val="accent4">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endParaRPr lang="en-US" sz="1200" dirty="0" err="1">
                <a:solidFill>
                  <a:schemeClr val="tx1"/>
                </a:solidFill>
              </a:endParaRPr>
            </a:p>
          </p:txBody>
        </p:sp>
      </p:grpSp>
      <p:sp>
        <p:nvSpPr>
          <p:cNvPr id="125" name="Right Brace 124">
            <a:extLst>
              <a:ext uri="{FF2B5EF4-FFF2-40B4-BE49-F238E27FC236}">
                <a16:creationId xmlns:a16="http://schemas.microsoft.com/office/drawing/2014/main" id="{CA1D6459-28E7-4815-82B8-112B7BC23D8D}"/>
              </a:ext>
            </a:extLst>
          </p:cNvPr>
          <p:cNvSpPr/>
          <p:nvPr/>
        </p:nvSpPr>
        <p:spPr>
          <a:xfrm>
            <a:off x="7942851" y="431827"/>
            <a:ext cx="265116" cy="2479861"/>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Right Brace 125">
            <a:extLst>
              <a:ext uri="{FF2B5EF4-FFF2-40B4-BE49-F238E27FC236}">
                <a16:creationId xmlns:a16="http://schemas.microsoft.com/office/drawing/2014/main" id="{9FF95C2E-3A0C-4D24-9F91-FCC70D45636D}"/>
              </a:ext>
            </a:extLst>
          </p:cNvPr>
          <p:cNvSpPr/>
          <p:nvPr/>
        </p:nvSpPr>
        <p:spPr>
          <a:xfrm>
            <a:off x="7934793" y="2955916"/>
            <a:ext cx="265116" cy="885537"/>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TextBox 104">
            <a:extLst>
              <a:ext uri="{FF2B5EF4-FFF2-40B4-BE49-F238E27FC236}">
                <a16:creationId xmlns:a16="http://schemas.microsoft.com/office/drawing/2014/main" id="{FC80F364-4314-4005-B802-3EF3AF625C33}"/>
              </a:ext>
            </a:extLst>
          </p:cNvPr>
          <p:cNvSpPr txBox="1"/>
          <p:nvPr/>
        </p:nvSpPr>
        <p:spPr>
          <a:xfrm>
            <a:off x="8281806" y="4886740"/>
            <a:ext cx="923153" cy="246221"/>
          </a:xfrm>
          <a:prstGeom prst="rect">
            <a:avLst/>
          </a:prstGeom>
          <a:noFill/>
        </p:spPr>
        <p:txBody>
          <a:bodyPr wrap="square" lIns="0" tIns="0" rIns="0" bIns="0" rtlCol="0">
            <a:spAutoFit/>
          </a:bodyPr>
          <a:lstStyle/>
          <a:p>
            <a:pPr algn="l"/>
            <a:r>
              <a:rPr lang="de-DE" sz="1600" dirty="0"/>
              <a:t>Encoder</a:t>
            </a:r>
            <a:endParaRPr lang="en-US" sz="1600" dirty="0" err="1"/>
          </a:p>
        </p:txBody>
      </p:sp>
      <p:sp>
        <p:nvSpPr>
          <p:cNvPr id="128" name="TextBox 127">
            <a:extLst>
              <a:ext uri="{FF2B5EF4-FFF2-40B4-BE49-F238E27FC236}">
                <a16:creationId xmlns:a16="http://schemas.microsoft.com/office/drawing/2014/main" id="{57D4411A-34BF-4E83-B597-C6B7DE0791E5}"/>
              </a:ext>
            </a:extLst>
          </p:cNvPr>
          <p:cNvSpPr txBox="1"/>
          <p:nvPr/>
        </p:nvSpPr>
        <p:spPr>
          <a:xfrm>
            <a:off x="8267980" y="1526086"/>
            <a:ext cx="923153" cy="246221"/>
          </a:xfrm>
          <a:prstGeom prst="rect">
            <a:avLst/>
          </a:prstGeom>
          <a:noFill/>
        </p:spPr>
        <p:txBody>
          <a:bodyPr wrap="square" lIns="0" tIns="0" rIns="0" bIns="0" rtlCol="0">
            <a:spAutoFit/>
          </a:bodyPr>
          <a:lstStyle/>
          <a:p>
            <a:pPr algn="l"/>
            <a:r>
              <a:rPr lang="de-DE" sz="1600" dirty="0"/>
              <a:t>Decoder</a:t>
            </a:r>
            <a:endParaRPr lang="en-US" sz="1600" dirty="0" err="1"/>
          </a:p>
        </p:txBody>
      </p:sp>
      <p:sp>
        <p:nvSpPr>
          <p:cNvPr id="129" name="TextBox 128">
            <a:extLst>
              <a:ext uri="{FF2B5EF4-FFF2-40B4-BE49-F238E27FC236}">
                <a16:creationId xmlns:a16="http://schemas.microsoft.com/office/drawing/2014/main" id="{64E01919-16D0-47E8-9FDF-CEAFF452CFB8}"/>
              </a:ext>
            </a:extLst>
          </p:cNvPr>
          <p:cNvSpPr txBox="1"/>
          <p:nvPr/>
        </p:nvSpPr>
        <p:spPr>
          <a:xfrm>
            <a:off x="8267979" y="3255859"/>
            <a:ext cx="923153" cy="246221"/>
          </a:xfrm>
          <a:prstGeom prst="rect">
            <a:avLst/>
          </a:prstGeom>
          <a:noFill/>
        </p:spPr>
        <p:txBody>
          <a:bodyPr wrap="square" lIns="0" tIns="0" rIns="0" bIns="0" rtlCol="0">
            <a:spAutoFit/>
          </a:bodyPr>
          <a:lstStyle/>
          <a:p>
            <a:pPr algn="l"/>
            <a:r>
              <a:rPr lang="de-DE" sz="1600" dirty="0"/>
              <a:t>Bottleneck</a:t>
            </a:r>
            <a:endParaRPr lang="en-US" sz="1600" dirty="0" err="1"/>
          </a:p>
        </p:txBody>
      </p:sp>
      <p:sp>
        <p:nvSpPr>
          <p:cNvPr id="130" name="Arrow: Bent 129">
            <a:extLst>
              <a:ext uri="{FF2B5EF4-FFF2-40B4-BE49-F238E27FC236}">
                <a16:creationId xmlns:a16="http://schemas.microsoft.com/office/drawing/2014/main" id="{D32CACA3-1AA6-4E80-B039-A2D86A8FA184}"/>
              </a:ext>
            </a:extLst>
          </p:cNvPr>
          <p:cNvSpPr/>
          <p:nvPr/>
        </p:nvSpPr>
        <p:spPr>
          <a:xfrm rot="10800000" flipH="1">
            <a:off x="1081062" y="4769831"/>
            <a:ext cx="1820795" cy="1288070"/>
          </a:xfrm>
          <a:prstGeom prst="bentArrow">
            <a:avLst>
              <a:gd name="adj1" fmla="val 9351"/>
              <a:gd name="adj2" fmla="val 16827"/>
              <a:gd name="adj3" fmla="val 25000"/>
              <a:gd name="adj4" fmla="val 55649"/>
            </a:avLst>
          </a:prstGeom>
          <a:solidFill>
            <a:schemeClr val="tx1">
              <a:lumMod val="50000"/>
              <a:lumOff val="5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Tree>
    <p:extLst>
      <p:ext uri="{BB962C8B-B14F-4D97-AF65-F5344CB8AC3E}">
        <p14:creationId xmlns:p14="http://schemas.microsoft.com/office/powerpoint/2010/main" val="329654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99846-BA38-4074-96AA-FC42D494910A}"/>
              </a:ext>
            </a:extLst>
          </p:cNvPr>
          <p:cNvSpPr>
            <a:spLocks noGrp="1"/>
          </p:cNvSpPr>
          <p:nvPr>
            <p:ph type="title"/>
          </p:nvPr>
        </p:nvSpPr>
        <p:spPr/>
        <p:txBody>
          <a:bodyPr/>
          <a:lstStyle/>
          <a:p>
            <a:r>
              <a:rPr lang="de-DE" dirty="0"/>
              <a:t>Training</a:t>
            </a:r>
            <a:endParaRPr lang="en-US" dirty="0"/>
          </a:p>
        </p:txBody>
      </p:sp>
      <p:sp>
        <p:nvSpPr>
          <p:cNvPr id="4" name="Date Placeholder 3">
            <a:extLst>
              <a:ext uri="{FF2B5EF4-FFF2-40B4-BE49-F238E27FC236}">
                <a16:creationId xmlns:a16="http://schemas.microsoft.com/office/drawing/2014/main" id="{13A870F7-EBCD-44BD-AF64-476DC5FBD43F}"/>
              </a:ext>
            </a:extLst>
          </p:cNvPr>
          <p:cNvSpPr>
            <a:spLocks noGrp="1"/>
          </p:cNvSpPr>
          <p:nvPr>
            <p:ph type="dt" sz="half" idx="10"/>
          </p:nvPr>
        </p:nvSpPr>
        <p:spPr/>
        <p:txBody>
          <a:bodyPr/>
          <a:lstStyle/>
          <a:p>
            <a:r>
              <a:rPr lang="de-DE" dirty="0"/>
              <a:t>Tassilo Henninger</a:t>
            </a:r>
          </a:p>
        </p:txBody>
      </p:sp>
      <p:sp>
        <p:nvSpPr>
          <p:cNvPr id="5" name="Footer Placeholder 4">
            <a:extLst>
              <a:ext uri="{FF2B5EF4-FFF2-40B4-BE49-F238E27FC236}">
                <a16:creationId xmlns:a16="http://schemas.microsoft.com/office/drawing/2014/main" id="{BEF68763-2929-4AC7-BE4D-9A48BC857A02}"/>
              </a:ext>
            </a:extLst>
          </p:cNvPr>
          <p:cNvSpPr>
            <a:spLocks noGrp="1"/>
          </p:cNvSpPr>
          <p:nvPr>
            <p:ph type="ftr" sz="quarter" idx="11"/>
          </p:nvPr>
        </p:nvSpPr>
        <p:spPr/>
        <p:txBody>
          <a:bodyPr/>
          <a:lstStyle/>
          <a:p>
            <a:r>
              <a:rPr lang="de-DE" dirty="0"/>
              <a:t>Deep Fakes</a:t>
            </a:r>
          </a:p>
        </p:txBody>
      </p:sp>
      <p:sp>
        <p:nvSpPr>
          <p:cNvPr id="6" name="Slide Number Placeholder 5">
            <a:extLst>
              <a:ext uri="{FF2B5EF4-FFF2-40B4-BE49-F238E27FC236}">
                <a16:creationId xmlns:a16="http://schemas.microsoft.com/office/drawing/2014/main" id="{B317C52E-1C2A-4CE2-A965-90281A0A84DA}"/>
              </a:ext>
            </a:extLst>
          </p:cNvPr>
          <p:cNvSpPr>
            <a:spLocks noGrp="1"/>
          </p:cNvSpPr>
          <p:nvPr>
            <p:ph type="sldNum" sz="quarter" idx="12"/>
          </p:nvPr>
        </p:nvSpPr>
        <p:spPr/>
        <p:txBody>
          <a:bodyPr/>
          <a:lstStyle/>
          <a:p>
            <a:fld id="{69F34120-B5BD-450B-94B9-3E8DBFFED806}" type="slidenum">
              <a:rPr lang="de-DE" smtClean="0"/>
              <a:pPr/>
              <a:t>12</a:t>
            </a:fld>
            <a:endParaRPr lang="de-DE" dirty="0"/>
          </a:p>
        </p:txBody>
      </p:sp>
      <p:sp>
        <p:nvSpPr>
          <p:cNvPr id="7" name="Text Placeholder 6">
            <a:extLst>
              <a:ext uri="{FF2B5EF4-FFF2-40B4-BE49-F238E27FC236}">
                <a16:creationId xmlns:a16="http://schemas.microsoft.com/office/drawing/2014/main" id="{949306AB-D7F9-466B-8B28-80EEB35BAF3D}"/>
              </a:ext>
            </a:extLst>
          </p:cNvPr>
          <p:cNvSpPr>
            <a:spLocks noGrp="1"/>
          </p:cNvSpPr>
          <p:nvPr>
            <p:ph type="body" sz="quarter" idx="13"/>
          </p:nvPr>
        </p:nvSpPr>
        <p:spPr/>
        <p:txBody>
          <a:bodyPr/>
          <a:lstStyle/>
          <a:p>
            <a:endParaRPr lang="en-US"/>
          </a:p>
        </p:txBody>
      </p:sp>
      <p:pic>
        <p:nvPicPr>
          <p:cNvPr id="8" name="Snagit_SNG87A">
            <a:extLst>
              <a:ext uri="{FF2B5EF4-FFF2-40B4-BE49-F238E27FC236}">
                <a16:creationId xmlns:a16="http://schemas.microsoft.com/office/drawing/2014/main" id="{728D0CE1-A550-4987-A795-555DFE519BBE}"/>
              </a:ext>
            </a:extLst>
          </p:cNvPr>
          <p:cNvPicPr>
            <a:picLocks noGrp="1" noChangeAspect="1"/>
          </p:cNvPicPr>
          <p:nvPr>
            <p:ph idx="1"/>
          </p:nvPr>
        </p:nvPicPr>
        <p:blipFill>
          <a:blip r:embed="rId2"/>
          <a:stretch>
            <a:fillRect/>
          </a:stretch>
        </p:blipFill>
        <p:spPr>
          <a:xfrm>
            <a:off x="3886196" y="1042107"/>
            <a:ext cx="6819185" cy="4990285"/>
          </a:xfrm>
        </p:spPr>
      </p:pic>
      <p:sp>
        <p:nvSpPr>
          <p:cNvPr id="10" name="TextBox 9">
            <a:extLst>
              <a:ext uri="{FF2B5EF4-FFF2-40B4-BE49-F238E27FC236}">
                <a16:creationId xmlns:a16="http://schemas.microsoft.com/office/drawing/2014/main" id="{A81A4729-B7AA-4C45-A914-415E24959BC8}"/>
              </a:ext>
            </a:extLst>
          </p:cNvPr>
          <p:cNvSpPr txBox="1"/>
          <p:nvPr/>
        </p:nvSpPr>
        <p:spPr>
          <a:xfrm>
            <a:off x="898280" y="2737754"/>
            <a:ext cx="2599663" cy="369332"/>
          </a:xfrm>
          <a:prstGeom prst="rect">
            <a:avLst/>
          </a:prstGeom>
          <a:noFill/>
        </p:spPr>
        <p:txBody>
          <a:bodyPr wrap="square">
            <a:spAutoFit/>
          </a:bodyPr>
          <a:lstStyle/>
          <a:p>
            <a:r>
              <a:rPr lang="en-US" b="0" dirty="0">
                <a:solidFill>
                  <a:srgbClr val="000000"/>
                </a:solidFill>
                <a:effectLst/>
                <a:latin typeface="Courier New" panose="02070309020205020404" pitchFamily="49" charset="0"/>
              </a:rPr>
              <a:t>L1Loss()</a:t>
            </a:r>
            <a:r>
              <a:rPr lang="en-US" dirty="0">
                <a:solidFill>
                  <a:srgbClr val="000000"/>
                </a:solidFill>
                <a:latin typeface="Courier New" panose="02070309020205020404" pitchFamily="49" charset="0"/>
              </a:rPr>
              <a:t> </a:t>
            </a:r>
            <a:r>
              <a:rPr lang="en-US" dirty="0">
                <a:solidFill>
                  <a:srgbClr val="000000"/>
                </a:solidFill>
                <a:latin typeface="Courier New" panose="02070309020205020404" pitchFamily="49" charset="0"/>
                <a:sym typeface="Wingdings" panose="05000000000000000000" pitchFamily="2" charset="2"/>
              </a:rPr>
              <a:t> MAE</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415344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418B9-6E51-4ADB-A592-BD30AF011D89}"/>
              </a:ext>
            </a:extLst>
          </p:cNvPr>
          <p:cNvSpPr>
            <a:spLocks noGrp="1"/>
          </p:cNvSpPr>
          <p:nvPr>
            <p:ph type="title"/>
          </p:nvPr>
        </p:nvSpPr>
        <p:spPr/>
        <p:txBody>
          <a:bodyPr/>
          <a:lstStyle/>
          <a:p>
            <a:r>
              <a:rPr lang="de-DE" dirty="0" err="1"/>
              <a:t>Results</a:t>
            </a:r>
            <a:r>
              <a:rPr lang="de-DE" dirty="0"/>
              <a:t>: Trump - Cage</a:t>
            </a:r>
            <a:endParaRPr lang="en-US" dirty="0"/>
          </a:p>
        </p:txBody>
      </p:sp>
      <p:sp>
        <p:nvSpPr>
          <p:cNvPr id="4" name="Date Placeholder 3">
            <a:extLst>
              <a:ext uri="{FF2B5EF4-FFF2-40B4-BE49-F238E27FC236}">
                <a16:creationId xmlns:a16="http://schemas.microsoft.com/office/drawing/2014/main" id="{9B310D7E-628C-4945-A034-AEDF9CE09595}"/>
              </a:ext>
            </a:extLst>
          </p:cNvPr>
          <p:cNvSpPr>
            <a:spLocks noGrp="1"/>
          </p:cNvSpPr>
          <p:nvPr>
            <p:ph type="dt" sz="half" idx="10"/>
          </p:nvPr>
        </p:nvSpPr>
        <p:spPr/>
        <p:txBody>
          <a:bodyPr/>
          <a:lstStyle/>
          <a:p>
            <a:r>
              <a:rPr lang="de-DE" dirty="0"/>
              <a:t>Tassilo Henninger</a:t>
            </a:r>
          </a:p>
        </p:txBody>
      </p:sp>
      <p:sp>
        <p:nvSpPr>
          <p:cNvPr id="5" name="Footer Placeholder 4">
            <a:extLst>
              <a:ext uri="{FF2B5EF4-FFF2-40B4-BE49-F238E27FC236}">
                <a16:creationId xmlns:a16="http://schemas.microsoft.com/office/drawing/2014/main" id="{A5FA3C70-EED4-4146-9A10-1C99A93CE3C4}"/>
              </a:ext>
            </a:extLst>
          </p:cNvPr>
          <p:cNvSpPr>
            <a:spLocks noGrp="1"/>
          </p:cNvSpPr>
          <p:nvPr>
            <p:ph type="ftr" sz="quarter" idx="11"/>
          </p:nvPr>
        </p:nvSpPr>
        <p:spPr/>
        <p:txBody>
          <a:bodyPr/>
          <a:lstStyle/>
          <a:p>
            <a:r>
              <a:rPr lang="de-DE" dirty="0"/>
              <a:t>Deep Fakes</a:t>
            </a:r>
          </a:p>
        </p:txBody>
      </p:sp>
      <p:sp>
        <p:nvSpPr>
          <p:cNvPr id="6" name="Slide Number Placeholder 5">
            <a:extLst>
              <a:ext uri="{FF2B5EF4-FFF2-40B4-BE49-F238E27FC236}">
                <a16:creationId xmlns:a16="http://schemas.microsoft.com/office/drawing/2014/main" id="{0B20B885-3BDB-459E-A89E-0A19C7901088}"/>
              </a:ext>
            </a:extLst>
          </p:cNvPr>
          <p:cNvSpPr>
            <a:spLocks noGrp="1"/>
          </p:cNvSpPr>
          <p:nvPr>
            <p:ph type="sldNum" sz="quarter" idx="12"/>
          </p:nvPr>
        </p:nvSpPr>
        <p:spPr/>
        <p:txBody>
          <a:bodyPr/>
          <a:lstStyle/>
          <a:p>
            <a:fld id="{69F34120-B5BD-450B-94B9-3E8DBFFED806}" type="slidenum">
              <a:rPr lang="de-DE" smtClean="0"/>
              <a:pPr/>
              <a:t>13</a:t>
            </a:fld>
            <a:endParaRPr lang="de-DE" dirty="0"/>
          </a:p>
        </p:txBody>
      </p:sp>
      <p:sp>
        <p:nvSpPr>
          <p:cNvPr id="7" name="Text Placeholder 6">
            <a:extLst>
              <a:ext uri="{FF2B5EF4-FFF2-40B4-BE49-F238E27FC236}">
                <a16:creationId xmlns:a16="http://schemas.microsoft.com/office/drawing/2014/main" id="{BF6DC36E-0723-41E2-B0A5-9CC39407E9DD}"/>
              </a:ext>
            </a:extLst>
          </p:cNvPr>
          <p:cNvSpPr>
            <a:spLocks noGrp="1"/>
          </p:cNvSpPr>
          <p:nvPr>
            <p:ph type="body" sz="quarter" idx="13"/>
          </p:nvPr>
        </p:nvSpPr>
        <p:spPr/>
        <p:txBody>
          <a:bodyPr/>
          <a:lstStyle/>
          <a:p>
            <a:endParaRPr lang="en-US"/>
          </a:p>
        </p:txBody>
      </p:sp>
      <p:pic>
        <p:nvPicPr>
          <p:cNvPr id="12" name="Snagit_SNG81B">
            <a:extLst>
              <a:ext uri="{FF2B5EF4-FFF2-40B4-BE49-F238E27FC236}">
                <a16:creationId xmlns:a16="http://schemas.microsoft.com/office/drawing/2014/main" id="{09B67B42-4365-4060-B47A-AB4AE4E53315}"/>
              </a:ext>
            </a:extLst>
          </p:cNvPr>
          <p:cNvPicPr>
            <a:picLocks noChangeAspect="1"/>
          </p:cNvPicPr>
          <p:nvPr/>
        </p:nvPicPr>
        <p:blipFill>
          <a:blip r:embed="rId2"/>
          <a:stretch>
            <a:fillRect/>
          </a:stretch>
        </p:blipFill>
        <p:spPr>
          <a:xfrm>
            <a:off x="6754564" y="1895892"/>
            <a:ext cx="5147888" cy="3513416"/>
          </a:xfrm>
          <a:prstGeom prst="rect">
            <a:avLst/>
          </a:prstGeom>
        </p:spPr>
      </p:pic>
      <p:pic>
        <p:nvPicPr>
          <p:cNvPr id="14" name="Snagit_SNG820">
            <a:extLst>
              <a:ext uri="{FF2B5EF4-FFF2-40B4-BE49-F238E27FC236}">
                <a16:creationId xmlns:a16="http://schemas.microsoft.com/office/drawing/2014/main" id="{6F12FD82-77D6-42C3-AB26-07706ACE8936}"/>
              </a:ext>
            </a:extLst>
          </p:cNvPr>
          <p:cNvPicPr>
            <a:picLocks noChangeAspect="1"/>
          </p:cNvPicPr>
          <p:nvPr/>
        </p:nvPicPr>
        <p:blipFill>
          <a:blip r:embed="rId3"/>
          <a:stretch>
            <a:fillRect/>
          </a:stretch>
        </p:blipFill>
        <p:spPr>
          <a:xfrm>
            <a:off x="1344856" y="1859472"/>
            <a:ext cx="5178010" cy="3549836"/>
          </a:xfrm>
          <a:prstGeom prst="rect">
            <a:avLst/>
          </a:prstGeom>
        </p:spPr>
      </p:pic>
      <p:sp>
        <p:nvSpPr>
          <p:cNvPr id="26" name="TextBox 25">
            <a:extLst>
              <a:ext uri="{FF2B5EF4-FFF2-40B4-BE49-F238E27FC236}">
                <a16:creationId xmlns:a16="http://schemas.microsoft.com/office/drawing/2014/main" id="{B39B768A-6591-48D6-B4A9-082F96D7B9CB}"/>
              </a:ext>
            </a:extLst>
          </p:cNvPr>
          <p:cNvSpPr txBox="1"/>
          <p:nvPr/>
        </p:nvSpPr>
        <p:spPr>
          <a:xfrm>
            <a:off x="174044" y="2345769"/>
            <a:ext cx="792480" cy="246221"/>
          </a:xfrm>
          <a:prstGeom prst="rect">
            <a:avLst/>
          </a:prstGeom>
          <a:noFill/>
        </p:spPr>
        <p:txBody>
          <a:bodyPr wrap="square" lIns="0" tIns="0" rIns="0" bIns="0" rtlCol="0">
            <a:spAutoFit/>
          </a:bodyPr>
          <a:lstStyle/>
          <a:p>
            <a:pPr algn="l"/>
            <a:r>
              <a:rPr lang="de-DE" sz="1600" dirty="0"/>
              <a:t>Original</a:t>
            </a:r>
            <a:endParaRPr lang="en-US" sz="1600" dirty="0" err="1"/>
          </a:p>
        </p:txBody>
      </p:sp>
      <p:sp>
        <p:nvSpPr>
          <p:cNvPr id="27" name="TextBox 26">
            <a:extLst>
              <a:ext uri="{FF2B5EF4-FFF2-40B4-BE49-F238E27FC236}">
                <a16:creationId xmlns:a16="http://schemas.microsoft.com/office/drawing/2014/main" id="{8E589CA3-0F55-4860-BF7A-721D365ABE20}"/>
              </a:ext>
            </a:extLst>
          </p:cNvPr>
          <p:cNvSpPr txBox="1"/>
          <p:nvPr/>
        </p:nvSpPr>
        <p:spPr>
          <a:xfrm>
            <a:off x="165208" y="3614568"/>
            <a:ext cx="792480" cy="492443"/>
          </a:xfrm>
          <a:prstGeom prst="rect">
            <a:avLst/>
          </a:prstGeom>
          <a:noFill/>
        </p:spPr>
        <p:txBody>
          <a:bodyPr wrap="square" lIns="0" tIns="0" rIns="0" bIns="0" rtlCol="0">
            <a:spAutoFit/>
          </a:bodyPr>
          <a:lstStyle/>
          <a:p>
            <a:pPr algn="l"/>
            <a:r>
              <a:rPr lang="de-DE" sz="1600" dirty="0" err="1"/>
              <a:t>Recon-struction</a:t>
            </a:r>
            <a:endParaRPr lang="en-US" sz="1600" dirty="0" err="1"/>
          </a:p>
        </p:txBody>
      </p:sp>
      <p:sp>
        <p:nvSpPr>
          <p:cNvPr id="28" name="TextBox 27">
            <a:extLst>
              <a:ext uri="{FF2B5EF4-FFF2-40B4-BE49-F238E27FC236}">
                <a16:creationId xmlns:a16="http://schemas.microsoft.com/office/drawing/2014/main" id="{7D9EE197-9670-48A9-9426-EE7782BD0F5F}"/>
              </a:ext>
            </a:extLst>
          </p:cNvPr>
          <p:cNvSpPr txBox="1"/>
          <p:nvPr/>
        </p:nvSpPr>
        <p:spPr>
          <a:xfrm>
            <a:off x="172828" y="4635957"/>
            <a:ext cx="792480" cy="246221"/>
          </a:xfrm>
          <a:prstGeom prst="rect">
            <a:avLst/>
          </a:prstGeom>
          <a:noFill/>
        </p:spPr>
        <p:txBody>
          <a:bodyPr wrap="square" lIns="0" tIns="0" rIns="0" bIns="0" rtlCol="0">
            <a:spAutoFit/>
          </a:bodyPr>
          <a:lstStyle/>
          <a:p>
            <a:pPr algn="l"/>
            <a:r>
              <a:rPr lang="de-DE" sz="1600" dirty="0"/>
              <a:t>Swap</a:t>
            </a:r>
            <a:endParaRPr lang="en-US" sz="1600" dirty="0" err="1"/>
          </a:p>
        </p:txBody>
      </p:sp>
    </p:spTree>
    <p:extLst>
      <p:ext uri="{BB962C8B-B14F-4D97-AF65-F5344CB8AC3E}">
        <p14:creationId xmlns:p14="http://schemas.microsoft.com/office/powerpoint/2010/main" val="233157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34FB1-8B16-4272-B214-76014BDDDE24}"/>
              </a:ext>
            </a:extLst>
          </p:cNvPr>
          <p:cNvSpPr>
            <a:spLocks noGrp="1"/>
          </p:cNvSpPr>
          <p:nvPr>
            <p:ph type="title"/>
          </p:nvPr>
        </p:nvSpPr>
        <p:spPr/>
        <p:txBody>
          <a:bodyPr/>
          <a:lstStyle/>
          <a:p>
            <a:r>
              <a:rPr lang="de-DE" dirty="0" err="1"/>
              <a:t>Results</a:t>
            </a:r>
            <a:r>
              <a:rPr lang="de-DE" dirty="0"/>
              <a:t>: Cage -Tassilo</a:t>
            </a:r>
            <a:endParaRPr lang="en-US" dirty="0"/>
          </a:p>
        </p:txBody>
      </p:sp>
      <p:sp>
        <p:nvSpPr>
          <p:cNvPr id="4" name="Date Placeholder 3">
            <a:extLst>
              <a:ext uri="{FF2B5EF4-FFF2-40B4-BE49-F238E27FC236}">
                <a16:creationId xmlns:a16="http://schemas.microsoft.com/office/drawing/2014/main" id="{5A1A8079-20E6-4CE0-92CE-C044B87B4ABD}"/>
              </a:ext>
            </a:extLst>
          </p:cNvPr>
          <p:cNvSpPr>
            <a:spLocks noGrp="1"/>
          </p:cNvSpPr>
          <p:nvPr>
            <p:ph type="dt" sz="half" idx="10"/>
          </p:nvPr>
        </p:nvSpPr>
        <p:spPr/>
        <p:txBody>
          <a:bodyPr/>
          <a:lstStyle/>
          <a:p>
            <a:r>
              <a:rPr lang="de-DE" dirty="0"/>
              <a:t>Tassilo Henninger</a:t>
            </a:r>
          </a:p>
        </p:txBody>
      </p:sp>
      <p:sp>
        <p:nvSpPr>
          <p:cNvPr id="5" name="Footer Placeholder 4">
            <a:extLst>
              <a:ext uri="{FF2B5EF4-FFF2-40B4-BE49-F238E27FC236}">
                <a16:creationId xmlns:a16="http://schemas.microsoft.com/office/drawing/2014/main" id="{67CBD503-3905-4805-A1FD-6695A090968C}"/>
              </a:ext>
            </a:extLst>
          </p:cNvPr>
          <p:cNvSpPr>
            <a:spLocks noGrp="1"/>
          </p:cNvSpPr>
          <p:nvPr>
            <p:ph type="ftr" sz="quarter" idx="11"/>
          </p:nvPr>
        </p:nvSpPr>
        <p:spPr/>
        <p:txBody>
          <a:bodyPr/>
          <a:lstStyle/>
          <a:p>
            <a:r>
              <a:rPr lang="de-DE" dirty="0"/>
              <a:t>Deep Fakes</a:t>
            </a:r>
          </a:p>
        </p:txBody>
      </p:sp>
      <p:sp>
        <p:nvSpPr>
          <p:cNvPr id="6" name="Slide Number Placeholder 5">
            <a:extLst>
              <a:ext uri="{FF2B5EF4-FFF2-40B4-BE49-F238E27FC236}">
                <a16:creationId xmlns:a16="http://schemas.microsoft.com/office/drawing/2014/main" id="{F0770C47-963E-4AEB-A258-243A7F022C6A}"/>
              </a:ext>
            </a:extLst>
          </p:cNvPr>
          <p:cNvSpPr>
            <a:spLocks noGrp="1"/>
          </p:cNvSpPr>
          <p:nvPr>
            <p:ph type="sldNum" sz="quarter" idx="12"/>
          </p:nvPr>
        </p:nvSpPr>
        <p:spPr/>
        <p:txBody>
          <a:bodyPr/>
          <a:lstStyle/>
          <a:p>
            <a:fld id="{69F34120-B5BD-450B-94B9-3E8DBFFED806}" type="slidenum">
              <a:rPr lang="de-DE" smtClean="0"/>
              <a:pPr/>
              <a:t>14</a:t>
            </a:fld>
            <a:endParaRPr lang="de-DE" dirty="0"/>
          </a:p>
        </p:txBody>
      </p:sp>
      <p:sp>
        <p:nvSpPr>
          <p:cNvPr id="7" name="Text Placeholder 6">
            <a:extLst>
              <a:ext uri="{FF2B5EF4-FFF2-40B4-BE49-F238E27FC236}">
                <a16:creationId xmlns:a16="http://schemas.microsoft.com/office/drawing/2014/main" id="{0C9B155E-C975-4E80-9211-48E350F00ED7}"/>
              </a:ext>
            </a:extLst>
          </p:cNvPr>
          <p:cNvSpPr>
            <a:spLocks noGrp="1"/>
          </p:cNvSpPr>
          <p:nvPr>
            <p:ph type="body" sz="quarter" idx="13"/>
          </p:nvPr>
        </p:nvSpPr>
        <p:spPr/>
        <p:txBody>
          <a:bodyPr/>
          <a:lstStyle/>
          <a:p>
            <a:endParaRPr lang="en-US"/>
          </a:p>
        </p:txBody>
      </p:sp>
      <p:pic>
        <p:nvPicPr>
          <p:cNvPr id="8" name="Snagit_SNG823">
            <a:extLst>
              <a:ext uri="{FF2B5EF4-FFF2-40B4-BE49-F238E27FC236}">
                <a16:creationId xmlns:a16="http://schemas.microsoft.com/office/drawing/2014/main" id="{798CD558-F495-481D-9979-D2BDFF6CE0DD}"/>
              </a:ext>
            </a:extLst>
          </p:cNvPr>
          <p:cNvPicPr>
            <a:picLocks noChangeAspect="1"/>
          </p:cNvPicPr>
          <p:nvPr/>
        </p:nvPicPr>
        <p:blipFill>
          <a:blip r:embed="rId2"/>
          <a:stretch>
            <a:fillRect/>
          </a:stretch>
        </p:blipFill>
        <p:spPr>
          <a:xfrm>
            <a:off x="1526417" y="1857439"/>
            <a:ext cx="5130261" cy="3496332"/>
          </a:xfrm>
          <a:prstGeom prst="rect">
            <a:avLst/>
          </a:prstGeom>
        </p:spPr>
      </p:pic>
      <p:pic>
        <p:nvPicPr>
          <p:cNvPr id="9" name="Snagit_SNG827">
            <a:extLst>
              <a:ext uri="{FF2B5EF4-FFF2-40B4-BE49-F238E27FC236}">
                <a16:creationId xmlns:a16="http://schemas.microsoft.com/office/drawing/2014/main" id="{613DFBC6-E180-4391-BF48-3C0EEBD89D4D}"/>
              </a:ext>
            </a:extLst>
          </p:cNvPr>
          <p:cNvPicPr>
            <a:picLocks noChangeAspect="1"/>
          </p:cNvPicPr>
          <p:nvPr/>
        </p:nvPicPr>
        <p:blipFill>
          <a:blip r:embed="rId3"/>
          <a:stretch>
            <a:fillRect/>
          </a:stretch>
        </p:blipFill>
        <p:spPr>
          <a:xfrm>
            <a:off x="6809078" y="1822886"/>
            <a:ext cx="5130261" cy="3524448"/>
          </a:xfrm>
          <a:prstGeom prst="rect">
            <a:avLst/>
          </a:prstGeom>
        </p:spPr>
      </p:pic>
      <p:sp>
        <p:nvSpPr>
          <p:cNvPr id="10" name="TextBox 9">
            <a:extLst>
              <a:ext uri="{FF2B5EF4-FFF2-40B4-BE49-F238E27FC236}">
                <a16:creationId xmlns:a16="http://schemas.microsoft.com/office/drawing/2014/main" id="{F8E342C1-A0D9-4DBB-95CE-3478C3A3F3DB}"/>
              </a:ext>
            </a:extLst>
          </p:cNvPr>
          <p:cNvSpPr txBox="1"/>
          <p:nvPr/>
        </p:nvSpPr>
        <p:spPr>
          <a:xfrm>
            <a:off x="449573" y="2440267"/>
            <a:ext cx="792480" cy="246221"/>
          </a:xfrm>
          <a:prstGeom prst="rect">
            <a:avLst/>
          </a:prstGeom>
          <a:noFill/>
        </p:spPr>
        <p:txBody>
          <a:bodyPr wrap="square" lIns="0" tIns="0" rIns="0" bIns="0" rtlCol="0">
            <a:spAutoFit/>
          </a:bodyPr>
          <a:lstStyle/>
          <a:p>
            <a:pPr algn="l"/>
            <a:r>
              <a:rPr lang="de-DE" sz="1600" dirty="0"/>
              <a:t>Original</a:t>
            </a:r>
            <a:endParaRPr lang="en-US" sz="1600" dirty="0" err="1"/>
          </a:p>
        </p:txBody>
      </p:sp>
      <p:sp>
        <p:nvSpPr>
          <p:cNvPr id="11" name="TextBox 10">
            <a:extLst>
              <a:ext uri="{FF2B5EF4-FFF2-40B4-BE49-F238E27FC236}">
                <a16:creationId xmlns:a16="http://schemas.microsoft.com/office/drawing/2014/main" id="{583C359A-35F0-4CB7-880D-0F427CF96E56}"/>
              </a:ext>
            </a:extLst>
          </p:cNvPr>
          <p:cNvSpPr txBox="1"/>
          <p:nvPr/>
        </p:nvSpPr>
        <p:spPr>
          <a:xfrm>
            <a:off x="417877" y="3415001"/>
            <a:ext cx="792480" cy="492443"/>
          </a:xfrm>
          <a:prstGeom prst="rect">
            <a:avLst/>
          </a:prstGeom>
          <a:noFill/>
        </p:spPr>
        <p:txBody>
          <a:bodyPr wrap="square" lIns="0" tIns="0" rIns="0" bIns="0" rtlCol="0">
            <a:spAutoFit/>
          </a:bodyPr>
          <a:lstStyle/>
          <a:p>
            <a:pPr algn="l"/>
            <a:r>
              <a:rPr lang="de-DE" sz="1600" dirty="0" err="1"/>
              <a:t>Recon-struction</a:t>
            </a:r>
            <a:endParaRPr lang="en-US" sz="1600" dirty="0" err="1"/>
          </a:p>
        </p:txBody>
      </p:sp>
      <p:sp>
        <p:nvSpPr>
          <p:cNvPr id="12" name="TextBox 11">
            <a:extLst>
              <a:ext uri="{FF2B5EF4-FFF2-40B4-BE49-F238E27FC236}">
                <a16:creationId xmlns:a16="http://schemas.microsoft.com/office/drawing/2014/main" id="{DE70FFE2-E307-47B1-9437-007C3D5A5853}"/>
              </a:ext>
            </a:extLst>
          </p:cNvPr>
          <p:cNvSpPr txBox="1"/>
          <p:nvPr/>
        </p:nvSpPr>
        <p:spPr>
          <a:xfrm>
            <a:off x="417877" y="4612629"/>
            <a:ext cx="792480" cy="246221"/>
          </a:xfrm>
          <a:prstGeom prst="rect">
            <a:avLst/>
          </a:prstGeom>
          <a:noFill/>
        </p:spPr>
        <p:txBody>
          <a:bodyPr wrap="square" lIns="0" tIns="0" rIns="0" bIns="0" rtlCol="0">
            <a:spAutoFit/>
          </a:bodyPr>
          <a:lstStyle/>
          <a:p>
            <a:pPr algn="l"/>
            <a:r>
              <a:rPr lang="de-DE" sz="1600" dirty="0"/>
              <a:t>Swap</a:t>
            </a:r>
            <a:endParaRPr lang="en-US" sz="1600" dirty="0" err="1"/>
          </a:p>
        </p:txBody>
      </p:sp>
    </p:spTree>
    <p:extLst>
      <p:ext uri="{BB962C8B-B14F-4D97-AF65-F5344CB8AC3E}">
        <p14:creationId xmlns:p14="http://schemas.microsoft.com/office/powerpoint/2010/main" val="307002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A3FBA-341E-424D-9244-F3ABBA293A92}"/>
              </a:ext>
            </a:extLst>
          </p:cNvPr>
          <p:cNvSpPr>
            <a:spLocks noGrp="1"/>
          </p:cNvSpPr>
          <p:nvPr>
            <p:ph type="title"/>
          </p:nvPr>
        </p:nvSpPr>
        <p:spPr/>
        <p:txBody>
          <a:bodyPr/>
          <a:lstStyle/>
          <a:p>
            <a:r>
              <a:rPr lang="de-DE" dirty="0" err="1"/>
              <a:t>Results</a:t>
            </a:r>
            <a:r>
              <a:rPr lang="de-DE" dirty="0"/>
              <a:t>: Trump - Tassilo</a:t>
            </a:r>
            <a:endParaRPr lang="en-US" dirty="0"/>
          </a:p>
        </p:txBody>
      </p:sp>
      <p:sp>
        <p:nvSpPr>
          <p:cNvPr id="4" name="Date Placeholder 3">
            <a:extLst>
              <a:ext uri="{FF2B5EF4-FFF2-40B4-BE49-F238E27FC236}">
                <a16:creationId xmlns:a16="http://schemas.microsoft.com/office/drawing/2014/main" id="{0A297492-B648-411C-B79C-BF9398161EA4}"/>
              </a:ext>
            </a:extLst>
          </p:cNvPr>
          <p:cNvSpPr>
            <a:spLocks noGrp="1"/>
          </p:cNvSpPr>
          <p:nvPr>
            <p:ph type="dt" sz="half" idx="10"/>
          </p:nvPr>
        </p:nvSpPr>
        <p:spPr/>
        <p:txBody>
          <a:bodyPr/>
          <a:lstStyle/>
          <a:p>
            <a:r>
              <a:rPr lang="de-DE" dirty="0"/>
              <a:t>Tassilo Henninger</a:t>
            </a:r>
          </a:p>
        </p:txBody>
      </p:sp>
      <p:sp>
        <p:nvSpPr>
          <p:cNvPr id="5" name="Footer Placeholder 4">
            <a:extLst>
              <a:ext uri="{FF2B5EF4-FFF2-40B4-BE49-F238E27FC236}">
                <a16:creationId xmlns:a16="http://schemas.microsoft.com/office/drawing/2014/main" id="{5B9D7072-8175-4410-85DD-29FCE6B37D34}"/>
              </a:ext>
            </a:extLst>
          </p:cNvPr>
          <p:cNvSpPr>
            <a:spLocks noGrp="1"/>
          </p:cNvSpPr>
          <p:nvPr>
            <p:ph type="ftr" sz="quarter" idx="11"/>
          </p:nvPr>
        </p:nvSpPr>
        <p:spPr/>
        <p:txBody>
          <a:bodyPr/>
          <a:lstStyle/>
          <a:p>
            <a:r>
              <a:rPr lang="de-DE" dirty="0"/>
              <a:t>Deep Fakes</a:t>
            </a:r>
          </a:p>
        </p:txBody>
      </p:sp>
      <p:sp>
        <p:nvSpPr>
          <p:cNvPr id="6" name="Slide Number Placeholder 5">
            <a:extLst>
              <a:ext uri="{FF2B5EF4-FFF2-40B4-BE49-F238E27FC236}">
                <a16:creationId xmlns:a16="http://schemas.microsoft.com/office/drawing/2014/main" id="{A8A0D043-C274-46A2-BA69-15A5AC341B30}"/>
              </a:ext>
            </a:extLst>
          </p:cNvPr>
          <p:cNvSpPr>
            <a:spLocks noGrp="1"/>
          </p:cNvSpPr>
          <p:nvPr>
            <p:ph type="sldNum" sz="quarter" idx="12"/>
          </p:nvPr>
        </p:nvSpPr>
        <p:spPr/>
        <p:txBody>
          <a:bodyPr/>
          <a:lstStyle/>
          <a:p>
            <a:fld id="{69F34120-B5BD-450B-94B9-3E8DBFFED806}" type="slidenum">
              <a:rPr lang="de-DE" smtClean="0"/>
              <a:pPr/>
              <a:t>15</a:t>
            </a:fld>
            <a:endParaRPr lang="de-DE" dirty="0"/>
          </a:p>
        </p:txBody>
      </p:sp>
      <p:sp>
        <p:nvSpPr>
          <p:cNvPr id="7" name="Text Placeholder 6">
            <a:extLst>
              <a:ext uri="{FF2B5EF4-FFF2-40B4-BE49-F238E27FC236}">
                <a16:creationId xmlns:a16="http://schemas.microsoft.com/office/drawing/2014/main" id="{C103DD87-E8C0-4E84-BA10-8469B75AC78E}"/>
              </a:ext>
            </a:extLst>
          </p:cNvPr>
          <p:cNvSpPr>
            <a:spLocks noGrp="1"/>
          </p:cNvSpPr>
          <p:nvPr>
            <p:ph type="body" sz="quarter" idx="13"/>
          </p:nvPr>
        </p:nvSpPr>
        <p:spPr/>
        <p:txBody>
          <a:bodyPr/>
          <a:lstStyle/>
          <a:p>
            <a:endParaRPr lang="en-US"/>
          </a:p>
        </p:txBody>
      </p:sp>
      <p:pic>
        <p:nvPicPr>
          <p:cNvPr id="8" name="Snagit_SNG82A">
            <a:extLst>
              <a:ext uri="{FF2B5EF4-FFF2-40B4-BE49-F238E27FC236}">
                <a16:creationId xmlns:a16="http://schemas.microsoft.com/office/drawing/2014/main" id="{235C2227-B7D0-49D2-81F6-C5D9F4B9DA8B}"/>
              </a:ext>
            </a:extLst>
          </p:cNvPr>
          <p:cNvPicPr>
            <a:picLocks noChangeAspect="1"/>
          </p:cNvPicPr>
          <p:nvPr/>
        </p:nvPicPr>
        <p:blipFill>
          <a:blip r:embed="rId2"/>
          <a:stretch>
            <a:fillRect/>
          </a:stretch>
        </p:blipFill>
        <p:spPr>
          <a:xfrm>
            <a:off x="1448055" y="1932619"/>
            <a:ext cx="5092824" cy="3452182"/>
          </a:xfrm>
          <a:prstGeom prst="rect">
            <a:avLst/>
          </a:prstGeom>
        </p:spPr>
      </p:pic>
      <p:pic>
        <p:nvPicPr>
          <p:cNvPr id="9" name="Snagit_SNG82C">
            <a:extLst>
              <a:ext uri="{FF2B5EF4-FFF2-40B4-BE49-F238E27FC236}">
                <a16:creationId xmlns:a16="http://schemas.microsoft.com/office/drawing/2014/main" id="{8F0C865A-CD24-46AA-8188-047993EDD5B7}"/>
              </a:ext>
            </a:extLst>
          </p:cNvPr>
          <p:cNvPicPr>
            <a:picLocks noChangeAspect="1"/>
          </p:cNvPicPr>
          <p:nvPr/>
        </p:nvPicPr>
        <p:blipFill>
          <a:blip r:embed="rId3"/>
          <a:stretch>
            <a:fillRect/>
          </a:stretch>
        </p:blipFill>
        <p:spPr>
          <a:xfrm>
            <a:off x="6719392" y="1899016"/>
            <a:ext cx="5092824" cy="3463668"/>
          </a:xfrm>
          <a:prstGeom prst="rect">
            <a:avLst/>
          </a:prstGeom>
        </p:spPr>
      </p:pic>
      <p:sp>
        <p:nvSpPr>
          <p:cNvPr id="10" name="TextBox 9">
            <a:extLst>
              <a:ext uri="{FF2B5EF4-FFF2-40B4-BE49-F238E27FC236}">
                <a16:creationId xmlns:a16="http://schemas.microsoft.com/office/drawing/2014/main" id="{8E53C940-AE5F-4403-8D25-6128D2E66601}"/>
              </a:ext>
            </a:extLst>
          </p:cNvPr>
          <p:cNvSpPr txBox="1"/>
          <p:nvPr/>
        </p:nvSpPr>
        <p:spPr>
          <a:xfrm>
            <a:off x="449573" y="2440267"/>
            <a:ext cx="792480" cy="246221"/>
          </a:xfrm>
          <a:prstGeom prst="rect">
            <a:avLst/>
          </a:prstGeom>
          <a:noFill/>
        </p:spPr>
        <p:txBody>
          <a:bodyPr wrap="square" lIns="0" tIns="0" rIns="0" bIns="0" rtlCol="0">
            <a:spAutoFit/>
          </a:bodyPr>
          <a:lstStyle/>
          <a:p>
            <a:pPr algn="l"/>
            <a:r>
              <a:rPr lang="de-DE" sz="1600" dirty="0"/>
              <a:t>Original</a:t>
            </a:r>
            <a:endParaRPr lang="en-US" sz="1600" dirty="0" err="1"/>
          </a:p>
        </p:txBody>
      </p:sp>
      <p:sp>
        <p:nvSpPr>
          <p:cNvPr id="11" name="TextBox 10">
            <a:extLst>
              <a:ext uri="{FF2B5EF4-FFF2-40B4-BE49-F238E27FC236}">
                <a16:creationId xmlns:a16="http://schemas.microsoft.com/office/drawing/2014/main" id="{684E92EC-C731-4976-814B-0F9BF959D201}"/>
              </a:ext>
            </a:extLst>
          </p:cNvPr>
          <p:cNvSpPr txBox="1"/>
          <p:nvPr/>
        </p:nvSpPr>
        <p:spPr>
          <a:xfrm>
            <a:off x="417877" y="3415001"/>
            <a:ext cx="792480" cy="492443"/>
          </a:xfrm>
          <a:prstGeom prst="rect">
            <a:avLst/>
          </a:prstGeom>
          <a:noFill/>
        </p:spPr>
        <p:txBody>
          <a:bodyPr wrap="square" lIns="0" tIns="0" rIns="0" bIns="0" rtlCol="0">
            <a:spAutoFit/>
          </a:bodyPr>
          <a:lstStyle/>
          <a:p>
            <a:pPr algn="l"/>
            <a:r>
              <a:rPr lang="de-DE" sz="1600" dirty="0" err="1"/>
              <a:t>Recon-struction</a:t>
            </a:r>
            <a:endParaRPr lang="en-US" sz="1600" dirty="0" err="1"/>
          </a:p>
        </p:txBody>
      </p:sp>
      <p:sp>
        <p:nvSpPr>
          <p:cNvPr id="12" name="TextBox 11">
            <a:extLst>
              <a:ext uri="{FF2B5EF4-FFF2-40B4-BE49-F238E27FC236}">
                <a16:creationId xmlns:a16="http://schemas.microsoft.com/office/drawing/2014/main" id="{7933E686-D5BE-4995-9A96-10AAE9D43790}"/>
              </a:ext>
            </a:extLst>
          </p:cNvPr>
          <p:cNvSpPr txBox="1"/>
          <p:nvPr/>
        </p:nvSpPr>
        <p:spPr>
          <a:xfrm>
            <a:off x="417877" y="4612629"/>
            <a:ext cx="792480" cy="246221"/>
          </a:xfrm>
          <a:prstGeom prst="rect">
            <a:avLst/>
          </a:prstGeom>
          <a:noFill/>
        </p:spPr>
        <p:txBody>
          <a:bodyPr wrap="square" lIns="0" tIns="0" rIns="0" bIns="0" rtlCol="0">
            <a:spAutoFit/>
          </a:bodyPr>
          <a:lstStyle/>
          <a:p>
            <a:pPr algn="l"/>
            <a:r>
              <a:rPr lang="de-DE" sz="1600" dirty="0"/>
              <a:t>Swap</a:t>
            </a:r>
            <a:endParaRPr lang="en-US" sz="1600" dirty="0" err="1"/>
          </a:p>
        </p:txBody>
      </p:sp>
    </p:spTree>
    <p:extLst>
      <p:ext uri="{BB962C8B-B14F-4D97-AF65-F5344CB8AC3E}">
        <p14:creationId xmlns:p14="http://schemas.microsoft.com/office/powerpoint/2010/main" val="64733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CDDF-9E54-4C80-B52B-603F4A7AF561}"/>
              </a:ext>
            </a:extLst>
          </p:cNvPr>
          <p:cNvSpPr>
            <a:spLocks noGrp="1"/>
          </p:cNvSpPr>
          <p:nvPr>
            <p:ph type="title"/>
          </p:nvPr>
        </p:nvSpPr>
        <p:spPr/>
        <p:txBody>
          <a:bodyPr/>
          <a:lstStyle/>
          <a:p>
            <a:r>
              <a:rPr lang="de-DE" dirty="0"/>
              <a:t>Deep Fake Lab</a:t>
            </a:r>
            <a:endParaRPr lang="en-US" dirty="0"/>
          </a:p>
        </p:txBody>
      </p:sp>
      <p:sp>
        <p:nvSpPr>
          <p:cNvPr id="4" name="Date Placeholder 3">
            <a:extLst>
              <a:ext uri="{FF2B5EF4-FFF2-40B4-BE49-F238E27FC236}">
                <a16:creationId xmlns:a16="http://schemas.microsoft.com/office/drawing/2014/main" id="{D502B5E3-F699-474B-B9D6-5FF18D487661}"/>
              </a:ext>
            </a:extLst>
          </p:cNvPr>
          <p:cNvSpPr>
            <a:spLocks noGrp="1"/>
          </p:cNvSpPr>
          <p:nvPr>
            <p:ph type="dt" sz="half" idx="10"/>
          </p:nvPr>
        </p:nvSpPr>
        <p:spPr/>
        <p:txBody>
          <a:bodyPr/>
          <a:lstStyle/>
          <a:p>
            <a:r>
              <a:rPr lang="de-DE" dirty="0"/>
              <a:t>Tassilo Henninger</a:t>
            </a:r>
          </a:p>
        </p:txBody>
      </p:sp>
      <p:sp>
        <p:nvSpPr>
          <p:cNvPr id="5" name="Footer Placeholder 4">
            <a:extLst>
              <a:ext uri="{FF2B5EF4-FFF2-40B4-BE49-F238E27FC236}">
                <a16:creationId xmlns:a16="http://schemas.microsoft.com/office/drawing/2014/main" id="{3F7B54D1-CEB4-4591-9002-808500BB3953}"/>
              </a:ext>
            </a:extLst>
          </p:cNvPr>
          <p:cNvSpPr>
            <a:spLocks noGrp="1"/>
          </p:cNvSpPr>
          <p:nvPr>
            <p:ph type="ftr" sz="quarter" idx="11"/>
          </p:nvPr>
        </p:nvSpPr>
        <p:spPr/>
        <p:txBody>
          <a:bodyPr/>
          <a:lstStyle/>
          <a:p>
            <a:r>
              <a:rPr lang="de-DE" dirty="0"/>
              <a:t>Deep Fakes</a:t>
            </a:r>
          </a:p>
        </p:txBody>
      </p:sp>
      <p:sp>
        <p:nvSpPr>
          <p:cNvPr id="6" name="Slide Number Placeholder 5">
            <a:extLst>
              <a:ext uri="{FF2B5EF4-FFF2-40B4-BE49-F238E27FC236}">
                <a16:creationId xmlns:a16="http://schemas.microsoft.com/office/drawing/2014/main" id="{A391C73D-A4ED-4076-AA81-B500EE231F1C}"/>
              </a:ext>
            </a:extLst>
          </p:cNvPr>
          <p:cNvSpPr>
            <a:spLocks noGrp="1"/>
          </p:cNvSpPr>
          <p:nvPr>
            <p:ph type="sldNum" sz="quarter" idx="12"/>
          </p:nvPr>
        </p:nvSpPr>
        <p:spPr/>
        <p:txBody>
          <a:bodyPr/>
          <a:lstStyle/>
          <a:p>
            <a:fld id="{69F34120-B5BD-450B-94B9-3E8DBFFED806}" type="slidenum">
              <a:rPr lang="de-DE" smtClean="0"/>
              <a:pPr/>
              <a:t>16</a:t>
            </a:fld>
            <a:endParaRPr lang="de-DE" dirty="0"/>
          </a:p>
        </p:txBody>
      </p:sp>
      <p:sp>
        <p:nvSpPr>
          <p:cNvPr id="7" name="Text Placeholder 6">
            <a:extLst>
              <a:ext uri="{FF2B5EF4-FFF2-40B4-BE49-F238E27FC236}">
                <a16:creationId xmlns:a16="http://schemas.microsoft.com/office/drawing/2014/main" id="{90004CDD-C7EA-4F0D-AC51-9DBB7AC99507}"/>
              </a:ext>
            </a:extLst>
          </p:cNvPr>
          <p:cNvSpPr>
            <a:spLocks noGrp="1"/>
          </p:cNvSpPr>
          <p:nvPr>
            <p:ph type="body" sz="quarter" idx="13"/>
          </p:nvPr>
        </p:nvSpPr>
        <p:spPr>
          <a:xfrm>
            <a:off x="379784" y="5810258"/>
            <a:ext cx="1362552" cy="107722"/>
          </a:xfrm>
        </p:spPr>
        <p:txBody>
          <a:bodyPr/>
          <a:lstStyle/>
          <a:p>
            <a:r>
              <a:rPr lang="en-US" dirty="0"/>
              <a:t>https://arxiv.org/pdf/2005.05535.pdf</a:t>
            </a:r>
          </a:p>
        </p:txBody>
      </p:sp>
      <p:pic>
        <p:nvPicPr>
          <p:cNvPr id="9" name="Picture 8">
            <a:extLst>
              <a:ext uri="{FF2B5EF4-FFF2-40B4-BE49-F238E27FC236}">
                <a16:creationId xmlns:a16="http://schemas.microsoft.com/office/drawing/2014/main" id="{690322DB-DA02-4C17-88D0-79A9AB5131D2}"/>
              </a:ext>
            </a:extLst>
          </p:cNvPr>
          <p:cNvPicPr>
            <a:picLocks noChangeAspect="1"/>
          </p:cNvPicPr>
          <p:nvPr/>
        </p:nvPicPr>
        <p:blipFill>
          <a:blip r:embed="rId2"/>
          <a:stretch>
            <a:fillRect/>
          </a:stretch>
        </p:blipFill>
        <p:spPr>
          <a:xfrm>
            <a:off x="576262" y="1290637"/>
            <a:ext cx="11039475" cy="4276725"/>
          </a:xfrm>
          <a:prstGeom prst="rect">
            <a:avLst/>
          </a:prstGeom>
        </p:spPr>
      </p:pic>
    </p:spTree>
    <p:extLst>
      <p:ext uri="{BB962C8B-B14F-4D97-AF65-F5344CB8AC3E}">
        <p14:creationId xmlns:p14="http://schemas.microsoft.com/office/powerpoint/2010/main" val="276088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B51A-320D-4C5B-99ED-E568C035D716}"/>
              </a:ext>
            </a:extLst>
          </p:cNvPr>
          <p:cNvSpPr>
            <a:spLocks noGrp="1"/>
          </p:cNvSpPr>
          <p:nvPr>
            <p:ph type="title"/>
          </p:nvPr>
        </p:nvSpPr>
        <p:spPr/>
        <p:txBody>
          <a:bodyPr/>
          <a:lstStyle/>
          <a:p>
            <a:r>
              <a:rPr lang="de-DE" dirty="0"/>
              <a:t>Deep Fake Lab - </a:t>
            </a:r>
            <a:r>
              <a:rPr lang="de-DE" dirty="0" err="1"/>
              <a:t>Extraction</a:t>
            </a:r>
            <a:endParaRPr lang="en-US" dirty="0"/>
          </a:p>
        </p:txBody>
      </p:sp>
      <p:sp>
        <p:nvSpPr>
          <p:cNvPr id="4" name="Date Placeholder 3">
            <a:extLst>
              <a:ext uri="{FF2B5EF4-FFF2-40B4-BE49-F238E27FC236}">
                <a16:creationId xmlns:a16="http://schemas.microsoft.com/office/drawing/2014/main" id="{47316F8E-127A-40F6-AAF8-6DCAE624E025}"/>
              </a:ext>
            </a:extLst>
          </p:cNvPr>
          <p:cNvSpPr>
            <a:spLocks noGrp="1"/>
          </p:cNvSpPr>
          <p:nvPr>
            <p:ph type="dt" sz="half" idx="10"/>
          </p:nvPr>
        </p:nvSpPr>
        <p:spPr/>
        <p:txBody>
          <a:bodyPr/>
          <a:lstStyle/>
          <a:p>
            <a:r>
              <a:rPr lang="de-DE" dirty="0"/>
              <a:t>Tassilo Henninger</a:t>
            </a:r>
          </a:p>
        </p:txBody>
      </p:sp>
      <p:sp>
        <p:nvSpPr>
          <p:cNvPr id="5" name="Footer Placeholder 4">
            <a:extLst>
              <a:ext uri="{FF2B5EF4-FFF2-40B4-BE49-F238E27FC236}">
                <a16:creationId xmlns:a16="http://schemas.microsoft.com/office/drawing/2014/main" id="{D036A9FF-5269-486B-AC42-FECC2021037D}"/>
              </a:ext>
            </a:extLst>
          </p:cNvPr>
          <p:cNvSpPr>
            <a:spLocks noGrp="1"/>
          </p:cNvSpPr>
          <p:nvPr>
            <p:ph type="ftr" sz="quarter" idx="11"/>
          </p:nvPr>
        </p:nvSpPr>
        <p:spPr/>
        <p:txBody>
          <a:bodyPr/>
          <a:lstStyle/>
          <a:p>
            <a:r>
              <a:rPr lang="de-DE" dirty="0"/>
              <a:t>Deep Fakes</a:t>
            </a:r>
          </a:p>
        </p:txBody>
      </p:sp>
      <p:sp>
        <p:nvSpPr>
          <p:cNvPr id="6" name="Slide Number Placeholder 5">
            <a:extLst>
              <a:ext uri="{FF2B5EF4-FFF2-40B4-BE49-F238E27FC236}">
                <a16:creationId xmlns:a16="http://schemas.microsoft.com/office/drawing/2014/main" id="{0A0D2DE2-C11A-4027-BE34-8CAAA1C6CDBC}"/>
              </a:ext>
            </a:extLst>
          </p:cNvPr>
          <p:cNvSpPr>
            <a:spLocks noGrp="1"/>
          </p:cNvSpPr>
          <p:nvPr>
            <p:ph type="sldNum" sz="quarter" idx="12"/>
          </p:nvPr>
        </p:nvSpPr>
        <p:spPr/>
        <p:txBody>
          <a:bodyPr/>
          <a:lstStyle/>
          <a:p>
            <a:fld id="{69F34120-B5BD-450B-94B9-3E8DBFFED806}" type="slidenum">
              <a:rPr lang="de-DE" smtClean="0"/>
              <a:pPr/>
              <a:t>17</a:t>
            </a:fld>
            <a:endParaRPr lang="de-DE" dirty="0"/>
          </a:p>
        </p:txBody>
      </p:sp>
      <p:sp>
        <p:nvSpPr>
          <p:cNvPr id="7" name="Text Placeholder 6">
            <a:extLst>
              <a:ext uri="{FF2B5EF4-FFF2-40B4-BE49-F238E27FC236}">
                <a16:creationId xmlns:a16="http://schemas.microsoft.com/office/drawing/2014/main" id="{54398409-E55C-4CD3-A31F-C10606CEA523}"/>
              </a:ext>
            </a:extLst>
          </p:cNvPr>
          <p:cNvSpPr>
            <a:spLocks noGrp="1"/>
          </p:cNvSpPr>
          <p:nvPr>
            <p:ph type="body" sz="quarter" idx="13"/>
          </p:nvPr>
        </p:nvSpPr>
        <p:spPr>
          <a:xfrm>
            <a:off x="379784" y="5810258"/>
            <a:ext cx="1362552" cy="107722"/>
          </a:xfrm>
        </p:spPr>
        <p:txBody>
          <a:bodyPr/>
          <a:lstStyle/>
          <a:p>
            <a:r>
              <a:rPr lang="en-US" dirty="0"/>
              <a:t>https://arxiv.org/pdf/2005.05535.pdf</a:t>
            </a:r>
          </a:p>
        </p:txBody>
      </p:sp>
      <p:pic>
        <p:nvPicPr>
          <p:cNvPr id="9" name="Picture 8">
            <a:extLst>
              <a:ext uri="{FF2B5EF4-FFF2-40B4-BE49-F238E27FC236}">
                <a16:creationId xmlns:a16="http://schemas.microsoft.com/office/drawing/2014/main" id="{A4295F7A-3EA7-470F-BA7C-99C8C89B854E}"/>
              </a:ext>
            </a:extLst>
          </p:cNvPr>
          <p:cNvPicPr>
            <a:picLocks noChangeAspect="1"/>
          </p:cNvPicPr>
          <p:nvPr/>
        </p:nvPicPr>
        <p:blipFill>
          <a:blip r:embed="rId2"/>
          <a:stretch>
            <a:fillRect/>
          </a:stretch>
        </p:blipFill>
        <p:spPr>
          <a:xfrm>
            <a:off x="1061060" y="1343276"/>
            <a:ext cx="9853540" cy="4370770"/>
          </a:xfrm>
          <a:prstGeom prst="rect">
            <a:avLst/>
          </a:prstGeom>
        </p:spPr>
      </p:pic>
    </p:spTree>
    <p:extLst>
      <p:ext uri="{BB962C8B-B14F-4D97-AF65-F5344CB8AC3E}">
        <p14:creationId xmlns:p14="http://schemas.microsoft.com/office/powerpoint/2010/main" val="354725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7E52F-E08C-42E4-BE7F-782FBE726D02}"/>
              </a:ext>
            </a:extLst>
          </p:cNvPr>
          <p:cNvSpPr>
            <a:spLocks noGrp="1"/>
          </p:cNvSpPr>
          <p:nvPr>
            <p:ph type="title"/>
          </p:nvPr>
        </p:nvSpPr>
        <p:spPr/>
        <p:txBody>
          <a:bodyPr/>
          <a:lstStyle/>
          <a:p>
            <a:r>
              <a:rPr lang="de-DE" dirty="0"/>
              <a:t>Deep Fake Lab - Training</a:t>
            </a:r>
            <a:endParaRPr lang="en-US" dirty="0"/>
          </a:p>
        </p:txBody>
      </p:sp>
      <p:sp>
        <p:nvSpPr>
          <p:cNvPr id="4" name="Date Placeholder 3">
            <a:extLst>
              <a:ext uri="{FF2B5EF4-FFF2-40B4-BE49-F238E27FC236}">
                <a16:creationId xmlns:a16="http://schemas.microsoft.com/office/drawing/2014/main" id="{B6B5A83C-714D-44D8-B25C-922B4B8497D2}"/>
              </a:ext>
            </a:extLst>
          </p:cNvPr>
          <p:cNvSpPr>
            <a:spLocks noGrp="1"/>
          </p:cNvSpPr>
          <p:nvPr>
            <p:ph type="dt" sz="half" idx="10"/>
          </p:nvPr>
        </p:nvSpPr>
        <p:spPr/>
        <p:txBody>
          <a:bodyPr/>
          <a:lstStyle/>
          <a:p>
            <a:r>
              <a:rPr lang="de-DE" dirty="0"/>
              <a:t>Tassilo Henninger</a:t>
            </a:r>
          </a:p>
        </p:txBody>
      </p:sp>
      <p:sp>
        <p:nvSpPr>
          <p:cNvPr id="5" name="Footer Placeholder 4">
            <a:extLst>
              <a:ext uri="{FF2B5EF4-FFF2-40B4-BE49-F238E27FC236}">
                <a16:creationId xmlns:a16="http://schemas.microsoft.com/office/drawing/2014/main" id="{BD5BE562-40F2-4B9E-BEAC-AC657D9A7AF3}"/>
              </a:ext>
            </a:extLst>
          </p:cNvPr>
          <p:cNvSpPr>
            <a:spLocks noGrp="1"/>
          </p:cNvSpPr>
          <p:nvPr>
            <p:ph type="ftr" sz="quarter" idx="11"/>
          </p:nvPr>
        </p:nvSpPr>
        <p:spPr/>
        <p:txBody>
          <a:bodyPr/>
          <a:lstStyle/>
          <a:p>
            <a:r>
              <a:rPr lang="de-DE" dirty="0"/>
              <a:t>Deep Fakes</a:t>
            </a:r>
          </a:p>
        </p:txBody>
      </p:sp>
      <p:sp>
        <p:nvSpPr>
          <p:cNvPr id="6" name="Slide Number Placeholder 5">
            <a:extLst>
              <a:ext uri="{FF2B5EF4-FFF2-40B4-BE49-F238E27FC236}">
                <a16:creationId xmlns:a16="http://schemas.microsoft.com/office/drawing/2014/main" id="{C5EF9CD9-0357-4D93-B22E-25BF83C1C4AE}"/>
              </a:ext>
            </a:extLst>
          </p:cNvPr>
          <p:cNvSpPr>
            <a:spLocks noGrp="1"/>
          </p:cNvSpPr>
          <p:nvPr>
            <p:ph type="sldNum" sz="quarter" idx="12"/>
          </p:nvPr>
        </p:nvSpPr>
        <p:spPr/>
        <p:txBody>
          <a:bodyPr/>
          <a:lstStyle/>
          <a:p>
            <a:fld id="{69F34120-B5BD-450B-94B9-3E8DBFFED806}" type="slidenum">
              <a:rPr lang="de-DE" smtClean="0"/>
              <a:pPr/>
              <a:t>18</a:t>
            </a:fld>
            <a:endParaRPr lang="de-DE" dirty="0"/>
          </a:p>
        </p:txBody>
      </p:sp>
      <p:sp>
        <p:nvSpPr>
          <p:cNvPr id="7" name="Text Placeholder 6">
            <a:extLst>
              <a:ext uri="{FF2B5EF4-FFF2-40B4-BE49-F238E27FC236}">
                <a16:creationId xmlns:a16="http://schemas.microsoft.com/office/drawing/2014/main" id="{F2292956-8552-4F6B-BD20-AE8C355B3EF8}"/>
              </a:ext>
            </a:extLst>
          </p:cNvPr>
          <p:cNvSpPr>
            <a:spLocks noGrp="1"/>
          </p:cNvSpPr>
          <p:nvPr>
            <p:ph type="body" sz="quarter" idx="13"/>
          </p:nvPr>
        </p:nvSpPr>
        <p:spPr>
          <a:xfrm>
            <a:off x="379784" y="5810258"/>
            <a:ext cx="1362552" cy="107722"/>
          </a:xfrm>
        </p:spPr>
        <p:txBody>
          <a:bodyPr/>
          <a:lstStyle/>
          <a:p>
            <a:r>
              <a:rPr lang="en-US" dirty="0"/>
              <a:t>https://arxiv.org/pdf/2005.05535.pdf</a:t>
            </a:r>
          </a:p>
        </p:txBody>
      </p:sp>
      <p:pic>
        <p:nvPicPr>
          <p:cNvPr id="9" name="Picture 8">
            <a:extLst>
              <a:ext uri="{FF2B5EF4-FFF2-40B4-BE49-F238E27FC236}">
                <a16:creationId xmlns:a16="http://schemas.microsoft.com/office/drawing/2014/main" id="{31F19137-2095-4F65-B23A-07ABDF101742}"/>
              </a:ext>
            </a:extLst>
          </p:cNvPr>
          <p:cNvPicPr>
            <a:picLocks noChangeAspect="1"/>
          </p:cNvPicPr>
          <p:nvPr/>
        </p:nvPicPr>
        <p:blipFill>
          <a:blip r:embed="rId2"/>
          <a:stretch>
            <a:fillRect/>
          </a:stretch>
        </p:blipFill>
        <p:spPr>
          <a:xfrm>
            <a:off x="940367" y="1699834"/>
            <a:ext cx="10064523" cy="3657653"/>
          </a:xfrm>
          <a:prstGeom prst="rect">
            <a:avLst/>
          </a:prstGeom>
        </p:spPr>
      </p:pic>
    </p:spTree>
    <p:extLst>
      <p:ext uri="{BB962C8B-B14F-4D97-AF65-F5344CB8AC3E}">
        <p14:creationId xmlns:p14="http://schemas.microsoft.com/office/powerpoint/2010/main" val="208325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DB7E5-F861-4A85-A618-BD7335F463E6}"/>
              </a:ext>
            </a:extLst>
          </p:cNvPr>
          <p:cNvSpPr>
            <a:spLocks noGrp="1"/>
          </p:cNvSpPr>
          <p:nvPr>
            <p:ph type="title"/>
          </p:nvPr>
        </p:nvSpPr>
        <p:spPr/>
        <p:txBody>
          <a:bodyPr/>
          <a:lstStyle/>
          <a:p>
            <a:r>
              <a:rPr lang="de-DE" dirty="0"/>
              <a:t>Deep Fake Lab - </a:t>
            </a:r>
            <a:r>
              <a:rPr lang="de-DE" dirty="0" err="1"/>
              <a:t>Conversion</a:t>
            </a:r>
            <a:endParaRPr lang="en-US" dirty="0"/>
          </a:p>
        </p:txBody>
      </p:sp>
      <p:sp>
        <p:nvSpPr>
          <p:cNvPr id="4" name="Date Placeholder 3">
            <a:extLst>
              <a:ext uri="{FF2B5EF4-FFF2-40B4-BE49-F238E27FC236}">
                <a16:creationId xmlns:a16="http://schemas.microsoft.com/office/drawing/2014/main" id="{4574B17E-6791-4B9B-A023-32C5AE0DB498}"/>
              </a:ext>
            </a:extLst>
          </p:cNvPr>
          <p:cNvSpPr>
            <a:spLocks noGrp="1"/>
          </p:cNvSpPr>
          <p:nvPr>
            <p:ph type="dt" sz="half" idx="10"/>
          </p:nvPr>
        </p:nvSpPr>
        <p:spPr/>
        <p:txBody>
          <a:bodyPr/>
          <a:lstStyle/>
          <a:p>
            <a:r>
              <a:rPr lang="de-DE" dirty="0"/>
              <a:t>Tassilo Henninger</a:t>
            </a:r>
          </a:p>
        </p:txBody>
      </p:sp>
      <p:sp>
        <p:nvSpPr>
          <p:cNvPr id="5" name="Footer Placeholder 4">
            <a:extLst>
              <a:ext uri="{FF2B5EF4-FFF2-40B4-BE49-F238E27FC236}">
                <a16:creationId xmlns:a16="http://schemas.microsoft.com/office/drawing/2014/main" id="{1FCC2322-5B1D-4A89-9FC7-B1469E2BAA2E}"/>
              </a:ext>
            </a:extLst>
          </p:cNvPr>
          <p:cNvSpPr>
            <a:spLocks noGrp="1"/>
          </p:cNvSpPr>
          <p:nvPr>
            <p:ph type="ftr" sz="quarter" idx="11"/>
          </p:nvPr>
        </p:nvSpPr>
        <p:spPr/>
        <p:txBody>
          <a:bodyPr/>
          <a:lstStyle/>
          <a:p>
            <a:r>
              <a:rPr lang="de-DE" dirty="0"/>
              <a:t>Deep Fakes</a:t>
            </a:r>
          </a:p>
        </p:txBody>
      </p:sp>
      <p:sp>
        <p:nvSpPr>
          <p:cNvPr id="6" name="Slide Number Placeholder 5">
            <a:extLst>
              <a:ext uri="{FF2B5EF4-FFF2-40B4-BE49-F238E27FC236}">
                <a16:creationId xmlns:a16="http://schemas.microsoft.com/office/drawing/2014/main" id="{05A91EB0-F525-4DB5-9F8F-6AD2EADF53AB}"/>
              </a:ext>
            </a:extLst>
          </p:cNvPr>
          <p:cNvSpPr>
            <a:spLocks noGrp="1"/>
          </p:cNvSpPr>
          <p:nvPr>
            <p:ph type="sldNum" sz="quarter" idx="12"/>
          </p:nvPr>
        </p:nvSpPr>
        <p:spPr/>
        <p:txBody>
          <a:bodyPr/>
          <a:lstStyle/>
          <a:p>
            <a:fld id="{69F34120-B5BD-450B-94B9-3E8DBFFED806}" type="slidenum">
              <a:rPr lang="de-DE" smtClean="0"/>
              <a:pPr/>
              <a:t>19</a:t>
            </a:fld>
            <a:endParaRPr lang="de-DE" dirty="0"/>
          </a:p>
        </p:txBody>
      </p:sp>
      <p:sp>
        <p:nvSpPr>
          <p:cNvPr id="7" name="Text Placeholder 6">
            <a:extLst>
              <a:ext uri="{FF2B5EF4-FFF2-40B4-BE49-F238E27FC236}">
                <a16:creationId xmlns:a16="http://schemas.microsoft.com/office/drawing/2014/main" id="{363C11FC-F596-460D-97D6-40635BC12590}"/>
              </a:ext>
            </a:extLst>
          </p:cNvPr>
          <p:cNvSpPr>
            <a:spLocks noGrp="1"/>
          </p:cNvSpPr>
          <p:nvPr>
            <p:ph type="body" sz="quarter" idx="13"/>
          </p:nvPr>
        </p:nvSpPr>
        <p:spPr>
          <a:xfrm>
            <a:off x="379784" y="5810258"/>
            <a:ext cx="1362552" cy="107722"/>
          </a:xfrm>
        </p:spPr>
        <p:txBody>
          <a:bodyPr/>
          <a:lstStyle/>
          <a:p>
            <a:r>
              <a:rPr lang="en-US" dirty="0"/>
              <a:t>https://arxiv.org/pdf/2005.05535.pdf</a:t>
            </a:r>
          </a:p>
        </p:txBody>
      </p:sp>
      <p:pic>
        <p:nvPicPr>
          <p:cNvPr id="9" name="Picture 8">
            <a:extLst>
              <a:ext uri="{FF2B5EF4-FFF2-40B4-BE49-F238E27FC236}">
                <a16:creationId xmlns:a16="http://schemas.microsoft.com/office/drawing/2014/main" id="{49A6F164-B2A5-4D42-B874-C064B8581189}"/>
              </a:ext>
            </a:extLst>
          </p:cNvPr>
          <p:cNvPicPr>
            <a:picLocks noChangeAspect="1"/>
          </p:cNvPicPr>
          <p:nvPr/>
        </p:nvPicPr>
        <p:blipFill>
          <a:blip r:embed="rId2"/>
          <a:stretch>
            <a:fillRect/>
          </a:stretch>
        </p:blipFill>
        <p:spPr>
          <a:xfrm>
            <a:off x="889208" y="2158669"/>
            <a:ext cx="10413584" cy="2506208"/>
          </a:xfrm>
          <a:prstGeom prst="rect">
            <a:avLst/>
          </a:prstGeom>
        </p:spPr>
      </p:pic>
    </p:spTree>
    <p:extLst>
      <p:ext uri="{BB962C8B-B14F-4D97-AF65-F5344CB8AC3E}">
        <p14:creationId xmlns:p14="http://schemas.microsoft.com/office/powerpoint/2010/main" val="146829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294B3E-724B-4992-BF27-60A9793A6DFE}"/>
              </a:ext>
            </a:extLst>
          </p:cNvPr>
          <p:cNvSpPr>
            <a:spLocks noGrp="1"/>
          </p:cNvSpPr>
          <p:nvPr>
            <p:ph type="title"/>
          </p:nvPr>
        </p:nvSpPr>
        <p:spPr/>
        <p:txBody>
          <a:bodyPr/>
          <a:lstStyle/>
          <a:p>
            <a:r>
              <a:rPr lang="de-DE" dirty="0" err="1"/>
              <a:t>What</a:t>
            </a:r>
            <a:r>
              <a:rPr lang="de-DE" dirty="0"/>
              <a:t> </a:t>
            </a:r>
            <a:r>
              <a:rPr lang="de-DE" dirty="0" err="1"/>
              <a:t>are</a:t>
            </a:r>
            <a:r>
              <a:rPr lang="de-DE" dirty="0"/>
              <a:t> </a:t>
            </a:r>
            <a:r>
              <a:rPr lang="de-DE" dirty="0" err="1"/>
              <a:t>deep</a:t>
            </a:r>
            <a:r>
              <a:rPr lang="de-DE" dirty="0"/>
              <a:t> </a:t>
            </a:r>
            <a:r>
              <a:rPr lang="de-DE" dirty="0" err="1"/>
              <a:t>fakes</a:t>
            </a:r>
            <a:r>
              <a:rPr lang="de-DE" dirty="0"/>
              <a:t>?</a:t>
            </a:r>
          </a:p>
        </p:txBody>
      </p:sp>
      <p:sp>
        <p:nvSpPr>
          <p:cNvPr id="3" name="Inhaltsplatzhalter 2">
            <a:extLst>
              <a:ext uri="{FF2B5EF4-FFF2-40B4-BE49-F238E27FC236}">
                <a16:creationId xmlns:a16="http://schemas.microsoft.com/office/drawing/2014/main" id="{4CF4A47A-8388-4389-8228-1460B995639C}"/>
              </a:ext>
            </a:extLst>
          </p:cNvPr>
          <p:cNvSpPr>
            <a:spLocks noGrp="1"/>
          </p:cNvSpPr>
          <p:nvPr>
            <p:ph idx="1"/>
          </p:nvPr>
        </p:nvSpPr>
        <p:spPr>
          <a:xfrm>
            <a:off x="379784" y="1855365"/>
            <a:ext cx="5034045" cy="3877891"/>
          </a:xfrm>
        </p:spPr>
        <p:txBody>
          <a:bodyPr/>
          <a:lstStyle/>
          <a:p>
            <a:r>
              <a:rPr lang="en-US" b="1" i="0" dirty="0">
                <a:solidFill>
                  <a:srgbClr val="202122"/>
                </a:solidFill>
                <a:effectLst/>
                <a:latin typeface="Arial" panose="020B0604020202020204" pitchFamily="34" charset="0"/>
              </a:rPr>
              <a:t>synthetic media </a:t>
            </a:r>
            <a:r>
              <a:rPr lang="en-US" b="0" i="0" dirty="0">
                <a:solidFill>
                  <a:srgbClr val="202122"/>
                </a:solidFill>
                <a:effectLst/>
                <a:latin typeface="Arial" panose="020B0604020202020204" pitchFamily="34" charset="0"/>
              </a:rPr>
              <a:t>in which a person in an existing image or video is replaced with someone else's likeness</a:t>
            </a:r>
            <a:endParaRPr lang="de-DE" dirty="0">
              <a:hlinkClick r:id="rId2"/>
            </a:endParaRPr>
          </a:p>
          <a:p>
            <a:endParaRPr lang="de-DE" dirty="0">
              <a:hlinkClick r:id="rId2"/>
            </a:endParaRPr>
          </a:p>
          <a:p>
            <a:pPr marL="285750" indent="-285750">
              <a:buFont typeface="Arial" panose="020B0604020202020204" pitchFamily="34" charset="0"/>
              <a:buChar char="•"/>
            </a:pPr>
            <a:r>
              <a:rPr lang="de-DE" sz="1400" dirty="0">
                <a:hlinkClick r:id="rId2"/>
              </a:rPr>
              <a:t>https://www.youtube.com/watch?v=Ho9h0ouemWQ</a:t>
            </a:r>
            <a:endParaRPr lang="de-DE" sz="1400" dirty="0"/>
          </a:p>
          <a:p>
            <a:pPr marL="285750" indent="-285750">
              <a:buFont typeface="Arial" panose="020B0604020202020204" pitchFamily="34" charset="0"/>
              <a:buChar char="•"/>
            </a:pPr>
            <a:r>
              <a:rPr lang="de-DE" sz="1400" dirty="0">
                <a:hlinkClick r:id="rId3"/>
              </a:rPr>
              <a:t>https://www.youtube.com/watch?v=cQ54GDm1eL0</a:t>
            </a:r>
            <a:endParaRPr lang="de-DE" sz="1400" dirty="0"/>
          </a:p>
          <a:p>
            <a:endParaRPr lang="de-DE" dirty="0"/>
          </a:p>
        </p:txBody>
      </p:sp>
      <p:sp>
        <p:nvSpPr>
          <p:cNvPr id="4" name="Datumsplatzhalter 3">
            <a:extLst>
              <a:ext uri="{FF2B5EF4-FFF2-40B4-BE49-F238E27FC236}">
                <a16:creationId xmlns:a16="http://schemas.microsoft.com/office/drawing/2014/main" id="{C49B44BD-0212-4247-8CE0-AE57603AE132}"/>
              </a:ext>
            </a:extLst>
          </p:cNvPr>
          <p:cNvSpPr>
            <a:spLocks noGrp="1"/>
          </p:cNvSpPr>
          <p:nvPr>
            <p:ph type="dt" sz="half" idx="10"/>
          </p:nvPr>
        </p:nvSpPr>
        <p:spPr/>
        <p:txBody>
          <a:bodyPr/>
          <a:lstStyle/>
          <a:p>
            <a:r>
              <a:rPr lang="de-DE" dirty="0"/>
              <a:t>Tassilo Henninger</a:t>
            </a:r>
          </a:p>
        </p:txBody>
      </p:sp>
      <p:sp>
        <p:nvSpPr>
          <p:cNvPr id="5" name="Fußzeilenplatzhalter 4">
            <a:extLst>
              <a:ext uri="{FF2B5EF4-FFF2-40B4-BE49-F238E27FC236}">
                <a16:creationId xmlns:a16="http://schemas.microsoft.com/office/drawing/2014/main" id="{8EF05C1D-5588-4A80-AEA7-154E375D1E2F}"/>
              </a:ext>
            </a:extLst>
          </p:cNvPr>
          <p:cNvSpPr>
            <a:spLocks noGrp="1"/>
          </p:cNvSpPr>
          <p:nvPr>
            <p:ph type="ftr" sz="quarter" idx="11"/>
          </p:nvPr>
        </p:nvSpPr>
        <p:spPr/>
        <p:txBody>
          <a:bodyPr/>
          <a:lstStyle/>
          <a:p>
            <a:r>
              <a:rPr lang="de-DE" dirty="0"/>
              <a:t>Deep Fakes</a:t>
            </a:r>
          </a:p>
        </p:txBody>
      </p:sp>
      <p:sp>
        <p:nvSpPr>
          <p:cNvPr id="6" name="Foliennummernplatzhalter 5">
            <a:extLst>
              <a:ext uri="{FF2B5EF4-FFF2-40B4-BE49-F238E27FC236}">
                <a16:creationId xmlns:a16="http://schemas.microsoft.com/office/drawing/2014/main" id="{ABD0E6CF-8592-4BE9-B36C-03789FECBF5F}"/>
              </a:ext>
            </a:extLst>
          </p:cNvPr>
          <p:cNvSpPr>
            <a:spLocks noGrp="1"/>
          </p:cNvSpPr>
          <p:nvPr>
            <p:ph type="sldNum" sz="quarter" idx="12"/>
          </p:nvPr>
        </p:nvSpPr>
        <p:spPr/>
        <p:txBody>
          <a:bodyPr/>
          <a:lstStyle/>
          <a:p>
            <a:fld id="{69F34120-B5BD-450B-94B9-3E8DBFFED806}" type="slidenum">
              <a:rPr lang="de-DE" smtClean="0"/>
              <a:pPr/>
              <a:t>2</a:t>
            </a:fld>
            <a:endParaRPr lang="de-DE" dirty="0"/>
          </a:p>
        </p:txBody>
      </p:sp>
      <p:sp>
        <p:nvSpPr>
          <p:cNvPr id="7" name="Textplatzhalter 6">
            <a:extLst>
              <a:ext uri="{FF2B5EF4-FFF2-40B4-BE49-F238E27FC236}">
                <a16:creationId xmlns:a16="http://schemas.microsoft.com/office/drawing/2014/main" id="{02F73F18-1E49-4102-B9D5-365DB8F62DDF}"/>
              </a:ext>
            </a:extLst>
          </p:cNvPr>
          <p:cNvSpPr>
            <a:spLocks noGrp="1"/>
          </p:cNvSpPr>
          <p:nvPr>
            <p:ph type="body" sz="quarter" idx="13"/>
          </p:nvPr>
        </p:nvSpPr>
        <p:spPr/>
        <p:txBody>
          <a:bodyPr/>
          <a:lstStyle/>
          <a:p>
            <a:endParaRPr lang="de-DE"/>
          </a:p>
        </p:txBody>
      </p:sp>
      <p:pic>
        <p:nvPicPr>
          <p:cNvPr id="1026" name="Picture 2">
            <a:extLst>
              <a:ext uri="{FF2B5EF4-FFF2-40B4-BE49-F238E27FC236}">
                <a16:creationId xmlns:a16="http://schemas.microsoft.com/office/drawing/2014/main" id="{CB439B31-C9E8-4A0B-9D1A-D91DDACFAA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8462" y="1270003"/>
            <a:ext cx="6083754" cy="3952543"/>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97832CD5-075E-4D74-B6A5-391C7284A647}"/>
              </a:ext>
            </a:extLst>
          </p:cNvPr>
          <p:cNvPicPr>
            <a:picLocks noChangeAspect="1"/>
          </p:cNvPicPr>
          <p:nvPr/>
        </p:nvPicPr>
        <p:blipFill>
          <a:blip r:embed="rId5"/>
          <a:stretch>
            <a:fillRect/>
          </a:stretch>
        </p:blipFill>
        <p:spPr>
          <a:xfrm>
            <a:off x="6778173" y="5321950"/>
            <a:ext cx="4238625" cy="866775"/>
          </a:xfrm>
          <a:prstGeom prst="rect">
            <a:avLst/>
          </a:prstGeom>
        </p:spPr>
      </p:pic>
    </p:spTree>
    <p:extLst>
      <p:ext uri="{BB962C8B-B14F-4D97-AF65-F5344CB8AC3E}">
        <p14:creationId xmlns:p14="http://schemas.microsoft.com/office/powerpoint/2010/main" val="244692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52B8DE-A069-4946-95EF-0B0237A5F9E3}"/>
              </a:ext>
            </a:extLst>
          </p:cNvPr>
          <p:cNvSpPr>
            <a:spLocks noGrp="1"/>
          </p:cNvSpPr>
          <p:nvPr>
            <p:ph idx="1"/>
          </p:nvPr>
        </p:nvSpPr>
        <p:spPr>
          <a:xfrm>
            <a:off x="2106984" y="2806883"/>
            <a:ext cx="11432432" cy="3877891"/>
          </a:xfrm>
        </p:spPr>
        <p:txBody>
          <a:bodyPr/>
          <a:lstStyle/>
          <a:p>
            <a:r>
              <a:rPr lang="de-DE" sz="6600" dirty="0"/>
              <a:t>Any Questions?</a:t>
            </a:r>
            <a:endParaRPr lang="en-US" sz="6600" dirty="0"/>
          </a:p>
        </p:txBody>
      </p:sp>
      <p:sp>
        <p:nvSpPr>
          <p:cNvPr id="4" name="Date Placeholder 3">
            <a:extLst>
              <a:ext uri="{FF2B5EF4-FFF2-40B4-BE49-F238E27FC236}">
                <a16:creationId xmlns:a16="http://schemas.microsoft.com/office/drawing/2014/main" id="{6FA3EE4B-FAFE-43A4-AFAA-3DDA019974F8}"/>
              </a:ext>
            </a:extLst>
          </p:cNvPr>
          <p:cNvSpPr>
            <a:spLocks noGrp="1"/>
          </p:cNvSpPr>
          <p:nvPr>
            <p:ph type="dt" sz="half" idx="10"/>
          </p:nvPr>
        </p:nvSpPr>
        <p:spPr/>
        <p:txBody>
          <a:bodyPr/>
          <a:lstStyle/>
          <a:p>
            <a:r>
              <a:rPr lang="de-DE"/>
              <a:t>Name Vortragende*r</a:t>
            </a:r>
            <a:endParaRPr lang="de-DE" dirty="0"/>
          </a:p>
        </p:txBody>
      </p:sp>
      <p:sp>
        <p:nvSpPr>
          <p:cNvPr id="5" name="Footer Placeholder 4">
            <a:extLst>
              <a:ext uri="{FF2B5EF4-FFF2-40B4-BE49-F238E27FC236}">
                <a16:creationId xmlns:a16="http://schemas.microsoft.com/office/drawing/2014/main" id="{8CCA39C1-FA3E-4961-95AA-3C3F400876DC}"/>
              </a:ext>
            </a:extLst>
          </p:cNvPr>
          <p:cNvSpPr>
            <a:spLocks noGrp="1"/>
          </p:cNvSpPr>
          <p:nvPr>
            <p:ph type="ftr" sz="quarter" idx="11"/>
          </p:nvPr>
        </p:nvSpPr>
        <p:spPr/>
        <p:txBody>
          <a:bodyPr/>
          <a:lstStyle/>
          <a:p>
            <a:r>
              <a:rPr lang="de-DE"/>
              <a:t>Titel der Veranstaltung</a:t>
            </a:r>
            <a:endParaRPr lang="de-DE" dirty="0"/>
          </a:p>
        </p:txBody>
      </p:sp>
      <p:sp>
        <p:nvSpPr>
          <p:cNvPr id="6" name="Slide Number Placeholder 5">
            <a:extLst>
              <a:ext uri="{FF2B5EF4-FFF2-40B4-BE49-F238E27FC236}">
                <a16:creationId xmlns:a16="http://schemas.microsoft.com/office/drawing/2014/main" id="{BB94E3A9-A636-4B23-AC12-AD106A6AB8B0}"/>
              </a:ext>
            </a:extLst>
          </p:cNvPr>
          <p:cNvSpPr>
            <a:spLocks noGrp="1"/>
          </p:cNvSpPr>
          <p:nvPr>
            <p:ph type="sldNum" sz="quarter" idx="12"/>
          </p:nvPr>
        </p:nvSpPr>
        <p:spPr/>
        <p:txBody>
          <a:bodyPr/>
          <a:lstStyle/>
          <a:p>
            <a:fld id="{69F34120-B5BD-450B-94B9-3E8DBFFED806}" type="slidenum">
              <a:rPr lang="de-DE" smtClean="0"/>
              <a:pPr/>
              <a:t>20</a:t>
            </a:fld>
            <a:endParaRPr lang="de-DE" dirty="0"/>
          </a:p>
        </p:txBody>
      </p:sp>
      <p:sp>
        <p:nvSpPr>
          <p:cNvPr id="7" name="Text Placeholder 6">
            <a:extLst>
              <a:ext uri="{FF2B5EF4-FFF2-40B4-BE49-F238E27FC236}">
                <a16:creationId xmlns:a16="http://schemas.microsoft.com/office/drawing/2014/main" id="{4DB70D62-FA80-47E3-9FAA-2E74B9408F03}"/>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D04A4D25-AE8B-48F8-9C18-8720D68F5781}"/>
              </a:ext>
            </a:extLst>
          </p:cNvPr>
          <p:cNvPicPr>
            <a:picLocks noChangeAspect="1"/>
          </p:cNvPicPr>
          <p:nvPr/>
        </p:nvPicPr>
        <p:blipFill>
          <a:blip r:embed="rId2"/>
          <a:stretch>
            <a:fillRect/>
          </a:stretch>
        </p:blipFill>
        <p:spPr>
          <a:xfrm>
            <a:off x="7595733" y="2585811"/>
            <a:ext cx="1514475" cy="1514475"/>
          </a:xfrm>
          <a:prstGeom prst="rect">
            <a:avLst/>
          </a:prstGeom>
        </p:spPr>
      </p:pic>
    </p:spTree>
    <p:extLst>
      <p:ext uri="{BB962C8B-B14F-4D97-AF65-F5344CB8AC3E}">
        <p14:creationId xmlns:p14="http://schemas.microsoft.com/office/powerpoint/2010/main" val="275664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C01963-606D-43AE-9466-4AC6C71481CF}"/>
              </a:ext>
            </a:extLst>
          </p:cNvPr>
          <p:cNvSpPr>
            <a:spLocks noGrp="1"/>
          </p:cNvSpPr>
          <p:nvPr>
            <p:ph type="title"/>
          </p:nvPr>
        </p:nvSpPr>
        <p:spPr/>
        <p:txBody>
          <a:bodyPr/>
          <a:lstStyle/>
          <a:p>
            <a:r>
              <a:rPr lang="de-DE" dirty="0"/>
              <a:t>Autoencoder</a:t>
            </a:r>
          </a:p>
        </p:txBody>
      </p:sp>
      <p:sp>
        <p:nvSpPr>
          <p:cNvPr id="4" name="Datumsplatzhalter 3">
            <a:extLst>
              <a:ext uri="{FF2B5EF4-FFF2-40B4-BE49-F238E27FC236}">
                <a16:creationId xmlns:a16="http://schemas.microsoft.com/office/drawing/2014/main" id="{59B14EC1-947B-474A-AEAE-0242F85238F5}"/>
              </a:ext>
            </a:extLst>
          </p:cNvPr>
          <p:cNvSpPr>
            <a:spLocks noGrp="1"/>
          </p:cNvSpPr>
          <p:nvPr>
            <p:ph type="dt" sz="half" idx="10"/>
          </p:nvPr>
        </p:nvSpPr>
        <p:spPr/>
        <p:txBody>
          <a:bodyPr/>
          <a:lstStyle/>
          <a:p>
            <a:r>
              <a:rPr lang="de-DE" dirty="0"/>
              <a:t>Tassilo Henninger</a:t>
            </a:r>
          </a:p>
        </p:txBody>
      </p:sp>
      <p:sp>
        <p:nvSpPr>
          <p:cNvPr id="5" name="Fußzeilenplatzhalter 4">
            <a:extLst>
              <a:ext uri="{FF2B5EF4-FFF2-40B4-BE49-F238E27FC236}">
                <a16:creationId xmlns:a16="http://schemas.microsoft.com/office/drawing/2014/main" id="{6BFEBDB2-0474-491B-80BD-969619AA242B}"/>
              </a:ext>
            </a:extLst>
          </p:cNvPr>
          <p:cNvSpPr>
            <a:spLocks noGrp="1"/>
          </p:cNvSpPr>
          <p:nvPr>
            <p:ph type="ftr" sz="quarter" idx="11"/>
          </p:nvPr>
        </p:nvSpPr>
        <p:spPr/>
        <p:txBody>
          <a:bodyPr/>
          <a:lstStyle/>
          <a:p>
            <a:r>
              <a:rPr lang="de-DE" dirty="0"/>
              <a:t>Deep Fakes</a:t>
            </a:r>
          </a:p>
        </p:txBody>
      </p:sp>
      <p:sp>
        <p:nvSpPr>
          <p:cNvPr id="6" name="Foliennummernplatzhalter 5">
            <a:extLst>
              <a:ext uri="{FF2B5EF4-FFF2-40B4-BE49-F238E27FC236}">
                <a16:creationId xmlns:a16="http://schemas.microsoft.com/office/drawing/2014/main" id="{0A1E67D3-6162-4BFE-BE91-C48802663881}"/>
              </a:ext>
            </a:extLst>
          </p:cNvPr>
          <p:cNvSpPr>
            <a:spLocks noGrp="1"/>
          </p:cNvSpPr>
          <p:nvPr>
            <p:ph type="sldNum" sz="quarter" idx="12"/>
          </p:nvPr>
        </p:nvSpPr>
        <p:spPr/>
        <p:txBody>
          <a:bodyPr/>
          <a:lstStyle/>
          <a:p>
            <a:fld id="{69F34120-B5BD-450B-94B9-3E8DBFFED806}" type="slidenum">
              <a:rPr lang="de-DE" smtClean="0"/>
              <a:pPr/>
              <a:t>3</a:t>
            </a:fld>
            <a:endParaRPr lang="de-DE" dirty="0"/>
          </a:p>
        </p:txBody>
      </p:sp>
      <p:sp>
        <p:nvSpPr>
          <p:cNvPr id="7" name="Textplatzhalter 6">
            <a:extLst>
              <a:ext uri="{FF2B5EF4-FFF2-40B4-BE49-F238E27FC236}">
                <a16:creationId xmlns:a16="http://schemas.microsoft.com/office/drawing/2014/main" id="{5362A1CF-499C-402C-9A11-438A5F9117D5}"/>
              </a:ext>
            </a:extLst>
          </p:cNvPr>
          <p:cNvSpPr>
            <a:spLocks noGrp="1"/>
          </p:cNvSpPr>
          <p:nvPr>
            <p:ph type="body" sz="quarter" idx="13"/>
          </p:nvPr>
        </p:nvSpPr>
        <p:spPr/>
        <p:txBody>
          <a:bodyPr/>
          <a:lstStyle/>
          <a:p>
            <a:endParaRPr lang="de-DE"/>
          </a:p>
        </p:txBody>
      </p:sp>
      <p:pic>
        <p:nvPicPr>
          <p:cNvPr id="9" name="Picture 8">
            <a:extLst>
              <a:ext uri="{FF2B5EF4-FFF2-40B4-BE49-F238E27FC236}">
                <a16:creationId xmlns:a16="http://schemas.microsoft.com/office/drawing/2014/main" id="{238072A5-4226-4125-AD2D-B01C6B482947}"/>
              </a:ext>
            </a:extLst>
          </p:cNvPr>
          <p:cNvPicPr>
            <a:picLocks noChangeAspect="1"/>
          </p:cNvPicPr>
          <p:nvPr/>
        </p:nvPicPr>
        <p:blipFill>
          <a:blip r:embed="rId3"/>
          <a:stretch>
            <a:fillRect/>
          </a:stretch>
        </p:blipFill>
        <p:spPr>
          <a:xfrm>
            <a:off x="2268019" y="1625600"/>
            <a:ext cx="7381486" cy="3732212"/>
          </a:xfrm>
          <a:prstGeom prst="rect">
            <a:avLst/>
          </a:prstGeom>
        </p:spPr>
      </p:pic>
    </p:spTree>
    <p:extLst>
      <p:ext uri="{BB962C8B-B14F-4D97-AF65-F5344CB8AC3E}">
        <p14:creationId xmlns:p14="http://schemas.microsoft.com/office/powerpoint/2010/main" val="329262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C41C42-3DBE-4C4C-BE21-D73B163AC9F4}"/>
              </a:ext>
            </a:extLst>
          </p:cNvPr>
          <p:cNvSpPr>
            <a:spLocks noGrp="1"/>
          </p:cNvSpPr>
          <p:nvPr>
            <p:ph type="title"/>
          </p:nvPr>
        </p:nvSpPr>
        <p:spPr/>
        <p:txBody>
          <a:bodyPr/>
          <a:lstStyle/>
          <a:p>
            <a:r>
              <a:rPr lang="de-DE" dirty="0"/>
              <a:t>Autoencoder</a:t>
            </a:r>
          </a:p>
        </p:txBody>
      </p:sp>
      <p:sp>
        <p:nvSpPr>
          <p:cNvPr id="4" name="Datumsplatzhalter 3">
            <a:extLst>
              <a:ext uri="{FF2B5EF4-FFF2-40B4-BE49-F238E27FC236}">
                <a16:creationId xmlns:a16="http://schemas.microsoft.com/office/drawing/2014/main" id="{C33B6EAF-24D6-4CB9-96DF-63583062FF6E}"/>
              </a:ext>
            </a:extLst>
          </p:cNvPr>
          <p:cNvSpPr>
            <a:spLocks noGrp="1"/>
          </p:cNvSpPr>
          <p:nvPr>
            <p:ph type="dt" sz="half" idx="10"/>
          </p:nvPr>
        </p:nvSpPr>
        <p:spPr/>
        <p:txBody>
          <a:bodyPr/>
          <a:lstStyle/>
          <a:p>
            <a:r>
              <a:rPr lang="de-DE" dirty="0"/>
              <a:t>Tassilo Henninger</a:t>
            </a:r>
          </a:p>
        </p:txBody>
      </p:sp>
      <p:sp>
        <p:nvSpPr>
          <p:cNvPr id="5" name="Fußzeilenplatzhalter 4">
            <a:extLst>
              <a:ext uri="{FF2B5EF4-FFF2-40B4-BE49-F238E27FC236}">
                <a16:creationId xmlns:a16="http://schemas.microsoft.com/office/drawing/2014/main" id="{2A4FBF16-874C-469F-AE0C-A667F712D415}"/>
              </a:ext>
            </a:extLst>
          </p:cNvPr>
          <p:cNvSpPr>
            <a:spLocks noGrp="1"/>
          </p:cNvSpPr>
          <p:nvPr>
            <p:ph type="ftr" sz="quarter" idx="11"/>
          </p:nvPr>
        </p:nvSpPr>
        <p:spPr/>
        <p:txBody>
          <a:bodyPr/>
          <a:lstStyle/>
          <a:p>
            <a:r>
              <a:rPr lang="de-DE" dirty="0"/>
              <a:t>Deep Fakes</a:t>
            </a:r>
          </a:p>
        </p:txBody>
      </p:sp>
      <p:sp>
        <p:nvSpPr>
          <p:cNvPr id="6" name="Foliennummernplatzhalter 5">
            <a:extLst>
              <a:ext uri="{FF2B5EF4-FFF2-40B4-BE49-F238E27FC236}">
                <a16:creationId xmlns:a16="http://schemas.microsoft.com/office/drawing/2014/main" id="{29F0EA6F-A55D-4C6B-8931-F87ADF0336AC}"/>
              </a:ext>
            </a:extLst>
          </p:cNvPr>
          <p:cNvSpPr>
            <a:spLocks noGrp="1"/>
          </p:cNvSpPr>
          <p:nvPr>
            <p:ph type="sldNum" sz="quarter" idx="12"/>
          </p:nvPr>
        </p:nvSpPr>
        <p:spPr/>
        <p:txBody>
          <a:bodyPr/>
          <a:lstStyle/>
          <a:p>
            <a:fld id="{69F34120-B5BD-450B-94B9-3E8DBFFED806}" type="slidenum">
              <a:rPr lang="de-DE" smtClean="0"/>
              <a:pPr/>
              <a:t>4</a:t>
            </a:fld>
            <a:endParaRPr lang="de-DE" dirty="0"/>
          </a:p>
        </p:txBody>
      </p:sp>
      <p:sp>
        <p:nvSpPr>
          <p:cNvPr id="7" name="Textplatzhalter 6">
            <a:extLst>
              <a:ext uri="{FF2B5EF4-FFF2-40B4-BE49-F238E27FC236}">
                <a16:creationId xmlns:a16="http://schemas.microsoft.com/office/drawing/2014/main" id="{5379589F-F98C-4449-8DF8-6434D7A6F2BF}"/>
              </a:ext>
            </a:extLst>
          </p:cNvPr>
          <p:cNvSpPr>
            <a:spLocks noGrp="1"/>
          </p:cNvSpPr>
          <p:nvPr>
            <p:ph type="body" sz="quarter" idx="13"/>
          </p:nvPr>
        </p:nvSpPr>
        <p:spPr/>
        <p:txBody>
          <a:bodyPr/>
          <a:lstStyle/>
          <a:p>
            <a:endParaRPr lang="de-DE"/>
          </a:p>
        </p:txBody>
      </p:sp>
      <p:pic>
        <p:nvPicPr>
          <p:cNvPr id="9" name="Picture 8">
            <a:extLst>
              <a:ext uri="{FF2B5EF4-FFF2-40B4-BE49-F238E27FC236}">
                <a16:creationId xmlns:a16="http://schemas.microsoft.com/office/drawing/2014/main" id="{1A46EDEB-BCC9-45E0-BEC9-2FD0A1EF6EA2}"/>
              </a:ext>
            </a:extLst>
          </p:cNvPr>
          <p:cNvPicPr>
            <a:picLocks noChangeAspect="1"/>
          </p:cNvPicPr>
          <p:nvPr/>
        </p:nvPicPr>
        <p:blipFill>
          <a:blip r:embed="rId2"/>
          <a:stretch>
            <a:fillRect/>
          </a:stretch>
        </p:blipFill>
        <p:spPr>
          <a:xfrm>
            <a:off x="1228725" y="1143000"/>
            <a:ext cx="9734550" cy="4572000"/>
          </a:xfrm>
          <a:prstGeom prst="rect">
            <a:avLst/>
          </a:prstGeom>
        </p:spPr>
      </p:pic>
    </p:spTree>
    <p:extLst>
      <p:ext uri="{BB962C8B-B14F-4D97-AF65-F5344CB8AC3E}">
        <p14:creationId xmlns:p14="http://schemas.microsoft.com/office/powerpoint/2010/main" val="132364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C41C42-3DBE-4C4C-BE21-D73B163AC9F4}"/>
              </a:ext>
            </a:extLst>
          </p:cNvPr>
          <p:cNvSpPr>
            <a:spLocks noGrp="1"/>
          </p:cNvSpPr>
          <p:nvPr>
            <p:ph type="title"/>
          </p:nvPr>
        </p:nvSpPr>
        <p:spPr/>
        <p:txBody>
          <a:bodyPr/>
          <a:lstStyle/>
          <a:p>
            <a:r>
              <a:rPr lang="de-DE" dirty="0"/>
              <a:t>Autoencoder</a:t>
            </a:r>
          </a:p>
        </p:txBody>
      </p:sp>
      <p:sp>
        <p:nvSpPr>
          <p:cNvPr id="4" name="Datumsplatzhalter 3">
            <a:extLst>
              <a:ext uri="{FF2B5EF4-FFF2-40B4-BE49-F238E27FC236}">
                <a16:creationId xmlns:a16="http://schemas.microsoft.com/office/drawing/2014/main" id="{C33B6EAF-24D6-4CB9-96DF-63583062FF6E}"/>
              </a:ext>
            </a:extLst>
          </p:cNvPr>
          <p:cNvSpPr>
            <a:spLocks noGrp="1"/>
          </p:cNvSpPr>
          <p:nvPr>
            <p:ph type="dt" sz="half" idx="10"/>
          </p:nvPr>
        </p:nvSpPr>
        <p:spPr/>
        <p:txBody>
          <a:bodyPr/>
          <a:lstStyle/>
          <a:p>
            <a:r>
              <a:rPr lang="de-DE" dirty="0"/>
              <a:t>Tassilo Henninger</a:t>
            </a:r>
          </a:p>
        </p:txBody>
      </p:sp>
      <p:sp>
        <p:nvSpPr>
          <p:cNvPr id="5" name="Fußzeilenplatzhalter 4">
            <a:extLst>
              <a:ext uri="{FF2B5EF4-FFF2-40B4-BE49-F238E27FC236}">
                <a16:creationId xmlns:a16="http://schemas.microsoft.com/office/drawing/2014/main" id="{2A4FBF16-874C-469F-AE0C-A667F712D415}"/>
              </a:ext>
            </a:extLst>
          </p:cNvPr>
          <p:cNvSpPr>
            <a:spLocks noGrp="1"/>
          </p:cNvSpPr>
          <p:nvPr>
            <p:ph type="ftr" sz="quarter" idx="11"/>
          </p:nvPr>
        </p:nvSpPr>
        <p:spPr/>
        <p:txBody>
          <a:bodyPr/>
          <a:lstStyle/>
          <a:p>
            <a:r>
              <a:rPr lang="de-DE" dirty="0"/>
              <a:t>Deep Fakes</a:t>
            </a:r>
          </a:p>
        </p:txBody>
      </p:sp>
      <p:sp>
        <p:nvSpPr>
          <p:cNvPr id="6" name="Foliennummernplatzhalter 5">
            <a:extLst>
              <a:ext uri="{FF2B5EF4-FFF2-40B4-BE49-F238E27FC236}">
                <a16:creationId xmlns:a16="http://schemas.microsoft.com/office/drawing/2014/main" id="{29F0EA6F-A55D-4C6B-8931-F87ADF0336AC}"/>
              </a:ext>
            </a:extLst>
          </p:cNvPr>
          <p:cNvSpPr>
            <a:spLocks noGrp="1"/>
          </p:cNvSpPr>
          <p:nvPr>
            <p:ph type="sldNum" sz="quarter" idx="12"/>
          </p:nvPr>
        </p:nvSpPr>
        <p:spPr/>
        <p:txBody>
          <a:bodyPr/>
          <a:lstStyle/>
          <a:p>
            <a:fld id="{69F34120-B5BD-450B-94B9-3E8DBFFED806}" type="slidenum">
              <a:rPr lang="de-DE" smtClean="0"/>
              <a:pPr/>
              <a:t>5</a:t>
            </a:fld>
            <a:endParaRPr lang="de-DE" dirty="0"/>
          </a:p>
        </p:txBody>
      </p:sp>
      <p:sp>
        <p:nvSpPr>
          <p:cNvPr id="7" name="Textplatzhalter 6">
            <a:extLst>
              <a:ext uri="{FF2B5EF4-FFF2-40B4-BE49-F238E27FC236}">
                <a16:creationId xmlns:a16="http://schemas.microsoft.com/office/drawing/2014/main" id="{5379589F-F98C-4449-8DF8-6434D7A6F2BF}"/>
              </a:ext>
            </a:extLst>
          </p:cNvPr>
          <p:cNvSpPr>
            <a:spLocks noGrp="1"/>
          </p:cNvSpPr>
          <p:nvPr>
            <p:ph type="body" sz="quarter" idx="13"/>
          </p:nvPr>
        </p:nvSpPr>
        <p:spPr/>
        <p:txBody>
          <a:bodyPr/>
          <a:lstStyle/>
          <a:p>
            <a:endParaRPr lang="de-DE"/>
          </a:p>
        </p:txBody>
      </p:sp>
      <p:pic>
        <p:nvPicPr>
          <p:cNvPr id="10" name="Picture 9">
            <a:extLst>
              <a:ext uri="{FF2B5EF4-FFF2-40B4-BE49-F238E27FC236}">
                <a16:creationId xmlns:a16="http://schemas.microsoft.com/office/drawing/2014/main" id="{43BD54B5-BAE5-42BC-8A88-DBF6076E114D}"/>
              </a:ext>
            </a:extLst>
          </p:cNvPr>
          <p:cNvPicPr>
            <a:picLocks noChangeAspect="1"/>
          </p:cNvPicPr>
          <p:nvPr/>
        </p:nvPicPr>
        <p:blipFill>
          <a:blip r:embed="rId2"/>
          <a:stretch>
            <a:fillRect/>
          </a:stretch>
        </p:blipFill>
        <p:spPr>
          <a:xfrm>
            <a:off x="2375258" y="1326084"/>
            <a:ext cx="7419975" cy="4405153"/>
          </a:xfrm>
          <a:prstGeom prst="rect">
            <a:avLst/>
          </a:prstGeom>
        </p:spPr>
      </p:pic>
      <p:pic>
        <p:nvPicPr>
          <p:cNvPr id="8" name="Picture 7">
            <a:extLst>
              <a:ext uri="{FF2B5EF4-FFF2-40B4-BE49-F238E27FC236}">
                <a16:creationId xmlns:a16="http://schemas.microsoft.com/office/drawing/2014/main" id="{85EA9D0C-A795-4FB5-91C8-E3C4DCC7699B}"/>
              </a:ext>
            </a:extLst>
          </p:cNvPr>
          <p:cNvPicPr>
            <a:picLocks noChangeAspect="1"/>
          </p:cNvPicPr>
          <p:nvPr/>
        </p:nvPicPr>
        <p:blipFill>
          <a:blip r:embed="rId3"/>
          <a:stretch>
            <a:fillRect/>
          </a:stretch>
        </p:blipFill>
        <p:spPr>
          <a:xfrm>
            <a:off x="7771843" y="1604450"/>
            <a:ext cx="218827" cy="253378"/>
          </a:xfrm>
          <a:prstGeom prst="rect">
            <a:avLst/>
          </a:prstGeom>
        </p:spPr>
      </p:pic>
    </p:spTree>
    <p:extLst>
      <p:ext uri="{BB962C8B-B14F-4D97-AF65-F5344CB8AC3E}">
        <p14:creationId xmlns:p14="http://schemas.microsoft.com/office/powerpoint/2010/main" val="16605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D3901-2317-4821-8FD7-DDCB3F98D527}"/>
              </a:ext>
            </a:extLst>
          </p:cNvPr>
          <p:cNvSpPr>
            <a:spLocks noGrp="1"/>
          </p:cNvSpPr>
          <p:nvPr>
            <p:ph type="title"/>
          </p:nvPr>
        </p:nvSpPr>
        <p:spPr>
          <a:xfrm>
            <a:off x="379784" y="615305"/>
            <a:ext cx="11432432" cy="461665"/>
          </a:xfrm>
        </p:spPr>
        <p:txBody>
          <a:bodyPr/>
          <a:lstStyle/>
          <a:p>
            <a:r>
              <a:rPr lang="de-DE" dirty="0"/>
              <a:t>GAN </a:t>
            </a:r>
            <a:r>
              <a:rPr lang="de-DE" b="0" dirty="0"/>
              <a:t>- </a:t>
            </a:r>
            <a:r>
              <a:rPr lang="en-US" b="0" dirty="0"/>
              <a:t>Generative Adversarial Networks</a:t>
            </a:r>
          </a:p>
        </p:txBody>
      </p:sp>
      <p:sp>
        <p:nvSpPr>
          <p:cNvPr id="4" name="Date Placeholder 3">
            <a:extLst>
              <a:ext uri="{FF2B5EF4-FFF2-40B4-BE49-F238E27FC236}">
                <a16:creationId xmlns:a16="http://schemas.microsoft.com/office/drawing/2014/main" id="{E9B4E1EB-630D-4381-94D7-08848B39223E}"/>
              </a:ext>
            </a:extLst>
          </p:cNvPr>
          <p:cNvSpPr>
            <a:spLocks noGrp="1"/>
          </p:cNvSpPr>
          <p:nvPr>
            <p:ph type="dt" sz="half" idx="10"/>
          </p:nvPr>
        </p:nvSpPr>
        <p:spPr/>
        <p:txBody>
          <a:bodyPr/>
          <a:lstStyle/>
          <a:p>
            <a:r>
              <a:rPr lang="de-DE" dirty="0"/>
              <a:t>Tassilo Henninger</a:t>
            </a:r>
          </a:p>
        </p:txBody>
      </p:sp>
      <p:sp>
        <p:nvSpPr>
          <p:cNvPr id="5" name="Footer Placeholder 4">
            <a:extLst>
              <a:ext uri="{FF2B5EF4-FFF2-40B4-BE49-F238E27FC236}">
                <a16:creationId xmlns:a16="http://schemas.microsoft.com/office/drawing/2014/main" id="{A6A29B9F-2A64-47D5-8FB3-3ADAEC62737A}"/>
              </a:ext>
            </a:extLst>
          </p:cNvPr>
          <p:cNvSpPr>
            <a:spLocks noGrp="1"/>
          </p:cNvSpPr>
          <p:nvPr>
            <p:ph type="ftr" sz="quarter" idx="11"/>
          </p:nvPr>
        </p:nvSpPr>
        <p:spPr/>
        <p:txBody>
          <a:bodyPr/>
          <a:lstStyle/>
          <a:p>
            <a:r>
              <a:rPr lang="de-DE" dirty="0"/>
              <a:t>Deep Fakes</a:t>
            </a:r>
          </a:p>
        </p:txBody>
      </p:sp>
      <p:sp>
        <p:nvSpPr>
          <p:cNvPr id="6" name="Slide Number Placeholder 5">
            <a:extLst>
              <a:ext uri="{FF2B5EF4-FFF2-40B4-BE49-F238E27FC236}">
                <a16:creationId xmlns:a16="http://schemas.microsoft.com/office/drawing/2014/main" id="{DB1B0CEB-A922-464E-8112-1250E0126DD5}"/>
              </a:ext>
            </a:extLst>
          </p:cNvPr>
          <p:cNvSpPr>
            <a:spLocks noGrp="1"/>
          </p:cNvSpPr>
          <p:nvPr>
            <p:ph type="sldNum" sz="quarter" idx="12"/>
          </p:nvPr>
        </p:nvSpPr>
        <p:spPr/>
        <p:txBody>
          <a:bodyPr/>
          <a:lstStyle/>
          <a:p>
            <a:fld id="{69F34120-B5BD-450B-94B9-3E8DBFFED806}" type="slidenum">
              <a:rPr lang="de-DE" smtClean="0"/>
              <a:pPr/>
              <a:t>6</a:t>
            </a:fld>
            <a:endParaRPr lang="de-DE" dirty="0"/>
          </a:p>
        </p:txBody>
      </p:sp>
      <p:sp>
        <p:nvSpPr>
          <p:cNvPr id="7" name="Text Placeholder 6">
            <a:extLst>
              <a:ext uri="{FF2B5EF4-FFF2-40B4-BE49-F238E27FC236}">
                <a16:creationId xmlns:a16="http://schemas.microsoft.com/office/drawing/2014/main" id="{C3520484-2D7D-4A8A-89F4-27817BB6941B}"/>
              </a:ext>
            </a:extLst>
          </p:cNvPr>
          <p:cNvSpPr>
            <a:spLocks noGrp="1"/>
          </p:cNvSpPr>
          <p:nvPr>
            <p:ph type="body" sz="quarter" idx="13"/>
          </p:nvPr>
        </p:nvSpPr>
        <p:spPr>
          <a:xfrm>
            <a:off x="379784" y="5810258"/>
            <a:ext cx="4393832" cy="107722"/>
          </a:xfrm>
        </p:spPr>
        <p:txBody>
          <a:bodyPr/>
          <a:lstStyle/>
          <a:p>
            <a:r>
              <a:rPr lang="en-US" dirty="0"/>
              <a:t>https://towardsdatascience.com/generative-adversarial-network-gan-for-dummies-a-step-by-step-tutorial-fdefff170391</a:t>
            </a:r>
          </a:p>
        </p:txBody>
      </p:sp>
      <p:pic>
        <p:nvPicPr>
          <p:cNvPr id="2052" name="Picture 4">
            <a:extLst>
              <a:ext uri="{FF2B5EF4-FFF2-40B4-BE49-F238E27FC236}">
                <a16:creationId xmlns:a16="http://schemas.microsoft.com/office/drawing/2014/main" id="{A79F2D78-8828-4753-8F3B-923AD5CAF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181" y="1768640"/>
            <a:ext cx="9808919" cy="3673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3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9DEC82-E3BF-41EB-9A81-902792D5FCA1}"/>
              </a:ext>
            </a:extLst>
          </p:cNvPr>
          <p:cNvSpPr>
            <a:spLocks noGrp="1"/>
          </p:cNvSpPr>
          <p:nvPr>
            <p:ph type="title"/>
          </p:nvPr>
        </p:nvSpPr>
        <p:spPr/>
        <p:txBody>
          <a:bodyPr/>
          <a:lstStyle/>
          <a:p>
            <a:r>
              <a:rPr lang="de-DE" dirty="0"/>
              <a:t>Face Data</a:t>
            </a:r>
          </a:p>
        </p:txBody>
      </p:sp>
      <p:sp>
        <p:nvSpPr>
          <p:cNvPr id="4" name="Datumsplatzhalter 3">
            <a:extLst>
              <a:ext uri="{FF2B5EF4-FFF2-40B4-BE49-F238E27FC236}">
                <a16:creationId xmlns:a16="http://schemas.microsoft.com/office/drawing/2014/main" id="{3FB1929E-2D5E-4743-9237-38671471F182}"/>
              </a:ext>
            </a:extLst>
          </p:cNvPr>
          <p:cNvSpPr>
            <a:spLocks noGrp="1"/>
          </p:cNvSpPr>
          <p:nvPr>
            <p:ph type="dt" sz="half" idx="10"/>
          </p:nvPr>
        </p:nvSpPr>
        <p:spPr/>
        <p:txBody>
          <a:bodyPr/>
          <a:lstStyle/>
          <a:p>
            <a:r>
              <a:rPr lang="de-DE" dirty="0"/>
              <a:t>Tassilo Henninger</a:t>
            </a:r>
          </a:p>
        </p:txBody>
      </p:sp>
      <p:sp>
        <p:nvSpPr>
          <p:cNvPr id="5" name="Fußzeilenplatzhalter 4">
            <a:extLst>
              <a:ext uri="{FF2B5EF4-FFF2-40B4-BE49-F238E27FC236}">
                <a16:creationId xmlns:a16="http://schemas.microsoft.com/office/drawing/2014/main" id="{34ACAA20-607C-44C1-820A-1CFEA481C235}"/>
              </a:ext>
            </a:extLst>
          </p:cNvPr>
          <p:cNvSpPr>
            <a:spLocks noGrp="1"/>
          </p:cNvSpPr>
          <p:nvPr>
            <p:ph type="ftr" sz="quarter" idx="11"/>
          </p:nvPr>
        </p:nvSpPr>
        <p:spPr/>
        <p:txBody>
          <a:bodyPr/>
          <a:lstStyle/>
          <a:p>
            <a:r>
              <a:rPr lang="de-DE" dirty="0"/>
              <a:t>Deep Fakes</a:t>
            </a:r>
          </a:p>
        </p:txBody>
      </p:sp>
      <p:sp>
        <p:nvSpPr>
          <p:cNvPr id="6" name="Foliennummernplatzhalter 5">
            <a:extLst>
              <a:ext uri="{FF2B5EF4-FFF2-40B4-BE49-F238E27FC236}">
                <a16:creationId xmlns:a16="http://schemas.microsoft.com/office/drawing/2014/main" id="{727F40F8-D4FB-4DA4-9BCA-7415FBC892D6}"/>
              </a:ext>
            </a:extLst>
          </p:cNvPr>
          <p:cNvSpPr>
            <a:spLocks noGrp="1"/>
          </p:cNvSpPr>
          <p:nvPr>
            <p:ph type="sldNum" sz="quarter" idx="12"/>
          </p:nvPr>
        </p:nvSpPr>
        <p:spPr/>
        <p:txBody>
          <a:bodyPr/>
          <a:lstStyle/>
          <a:p>
            <a:fld id="{69F34120-B5BD-450B-94B9-3E8DBFFED806}" type="slidenum">
              <a:rPr lang="de-DE" smtClean="0"/>
              <a:pPr/>
              <a:t>7</a:t>
            </a:fld>
            <a:endParaRPr lang="de-DE" dirty="0"/>
          </a:p>
        </p:txBody>
      </p:sp>
      <p:grpSp>
        <p:nvGrpSpPr>
          <p:cNvPr id="68" name="Group 67">
            <a:extLst>
              <a:ext uri="{FF2B5EF4-FFF2-40B4-BE49-F238E27FC236}">
                <a16:creationId xmlns:a16="http://schemas.microsoft.com/office/drawing/2014/main" id="{E6E09B55-52B6-459F-B3DB-B4D264A704B5}"/>
              </a:ext>
            </a:extLst>
          </p:cNvPr>
          <p:cNvGrpSpPr/>
          <p:nvPr/>
        </p:nvGrpSpPr>
        <p:grpSpPr>
          <a:xfrm>
            <a:off x="754743" y="1547932"/>
            <a:ext cx="3231011" cy="3206758"/>
            <a:chOff x="1037772" y="1469571"/>
            <a:chExt cx="3231011" cy="3206758"/>
          </a:xfrm>
        </p:grpSpPr>
        <p:pic>
          <p:nvPicPr>
            <p:cNvPr id="38" name="Picture 37">
              <a:extLst>
                <a:ext uri="{FF2B5EF4-FFF2-40B4-BE49-F238E27FC236}">
                  <a16:creationId xmlns:a16="http://schemas.microsoft.com/office/drawing/2014/main" id="{6364CAA5-2ED1-4F53-A893-0F09959EE2A9}"/>
                </a:ext>
              </a:extLst>
            </p:cNvPr>
            <p:cNvPicPr>
              <a:picLocks noChangeAspect="1"/>
            </p:cNvPicPr>
            <p:nvPr/>
          </p:nvPicPr>
          <p:blipFill>
            <a:blip r:embed="rId3"/>
            <a:stretch>
              <a:fillRect/>
            </a:stretch>
          </p:blipFill>
          <p:spPr>
            <a:xfrm>
              <a:off x="2696029" y="3103575"/>
              <a:ext cx="1572754" cy="1572754"/>
            </a:xfrm>
            <a:prstGeom prst="rect">
              <a:avLst/>
            </a:prstGeom>
          </p:spPr>
        </p:pic>
        <p:pic>
          <p:nvPicPr>
            <p:cNvPr id="40" name="Picture 39" descr="A picture containing person, person, indoor, smiling&#10;&#10;Description automatically generated">
              <a:extLst>
                <a:ext uri="{FF2B5EF4-FFF2-40B4-BE49-F238E27FC236}">
                  <a16:creationId xmlns:a16="http://schemas.microsoft.com/office/drawing/2014/main" id="{E9BF5C20-43B9-416C-AB31-49E0F041EEF0}"/>
                </a:ext>
              </a:extLst>
            </p:cNvPr>
            <p:cNvPicPr>
              <a:picLocks noChangeAspect="1"/>
            </p:cNvPicPr>
            <p:nvPr/>
          </p:nvPicPr>
          <p:blipFill>
            <a:blip r:embed="rId4"/>
            <a:stretch>
              <a:fillRect/>
            </a:stretch>
          </p:blipFill>
          <p:spPr>
            <a:xfrm>
              <a:off x="1037772" y="3103575"/>
              <a:ext cx="1572754" cy="1572754"/>
            </a:xfrm>
            <a:prstGeom prst="rect">
              <a:avLst/>
            </a:prstGeom>
          </p:spPr>
        </p:pic>
        <p:pic>
          <p:nvPicPr>
            <p:cNvPr id="42" name="Picture 41" descr="A picture containing person, person, wearing, suit&#10;&#10;Description automatically generated">
              <a:extLst>
                <a:ext uri="{FF2B5EF4-FFF2-40B4-BE49-F238E27FC236}">
                  <a16:creationId xmlns:a16="http://schemas.microsoft.com/office/drawing/2014/main" id="{F7112FF3-97DC-4DFC-9883-0041EAE80F81}"/>
                </a:ext>
              </a:extLst>
            </p:cNvPr>
            <p:cNvPicPr>
              <a:picLocks noChangeAspect="1"/>
            </p:cNvPicPr>
            <p:nvPr/>
          </p:nvPicPr>
          <p:blipFill>
            <a:blip r:embed="rId5"/>
            <a:stretch>
              <a:fillRect/>
            </a:stretch>
          </p:blipFill>
          <p:spPr>
            <a:xfrm>
              <a:off x="2696030" y="1469571"/>
              <a:ext cx="1572753" cy="1572753"/>
            </a:xfrm>
            <a:prstGeom prst="rect">
              <a:avLst/>
            </a:prstGeom>
          </p:spPr>
        </p:pic>
        <p:pic>
          <p:nvPicPr>
            <p:cNvPr id="44" name="Picture 43" descr="A person making a face&#10;&#10;Description automatically generated with medium confidence">
              <a:extLst>
                <a:ext uri="{FF2B5EF4-FFF2-40B4-BE49-F238E27FC236}">
                  <a16:creationId xmlns:a16="http://schemas.microsoft.com/office/drawing/2014/main" id="{5912B453-604B-427C-8831-1A7F03034C8C}"/>
                </a:ext>
              </a:extLst>
            </p:cNvPr>
            <p:cNvPicPr>
              <a:picLocks noChangeAspect="1"/>
            </p:cNvPicPr>
            <p:nvPr/>
          </p:nvPicPr>
          <p:blipFill>
            <a:blip r:embed="rId6"/>
            <a:stretch>
              <a:fillRect/>
            </a:stretch>
          </p:blipFill>
          <p:spPr>
            <a:xfrm>
              <a:off x="1037772" y="1469572"/>
              <a:ext cx="1572754" cy="1572754"/>
            </a:xfrm>
            <a:prstGeom prst="rect">
              <a:avLst/>
            </a:prstGeom>
          </p:spPr>
        </p:pic>
      </p:grpSp>
      <p:grpSp>
        <p:nvGrpSpPr>
          <p:cNvPr id="67" name="Group 66">
            <a:extLst>
              <a:ext uri="{FF2B5EF4-FFF2-40B4-BE49-F238E27FC236}">
                <a16:creationId xmlns:a16="http://schemas.microsoft.com/office/drawing/2014/main" id="{E4B846CA-78BD-47CC-8A42-AAD8D99B5FA9}"/>
              </a:ext>
            </a:extLst>
          </p:cNvPr>
          <p:cNvGrpSpPr/>
          <p:nvPr/>
        </p:nvGrpSpPr>
        <p:grpSpPr>
          <a:xfrm>
            <a:off x="4604789" y="1547933"/>
            <a:ext cx="3263018" cy="3206757"/>
            <a:chOff x="4866046" y="1469572"/>
            <a:chExt cx="3263018" cy="3206757"/>
          </a:xfrm>
        </p:grpSpPr>
        <p:pic>
          <p:nvPicPr>
            <p:cNvPr id="46" name="Picture 45" descr="A picture containing person, person, wall, indoor&#10;&#10;Description automatically generated">
              <a:extLst>
                <a:ext uri="{FF2B5EF4-FFF2-40B4-BE49-F238E27FC236}">
                  <a16:creationId xmlns:a16="http://schemas.microsoft.com/office/drawing/2014/main" id="{FA980D82-EAA9-4366-B206-45FF991C1BB8}"/>
                </a:ext>
              </a:extLst>
            </p:cNvPr>
            <p:cNvPicPr>
              <a:picLocks noChangeAspect="1"/>
            </p:cNvPicPr>
            <p:nvPr/>
          </p:nvPicPr>
          <p:blipFill>
            <a:blip r:embed="rId7"/>
            <a:stretch>
              <a:fillRect/>
            </a:stretch>
          </p:blipFill>
          <p:spPr>
            <a:xfrm>
              <a:off x="6556310" y="3103575"/>
              <a:ext cx="1572754" cy="1572754"/>
            </a:xfrm>
            <a:prstGeom prst="rect">
              <a:avLst/>
            </a:prstGeom>
          </p:spPr>
        </p:pic>
        <p:pic>
          <p:nvPicPr>
            <p:cNvPr id="48" name="Picture 47" descr="A picture containing wall, indoor, person, person&#10;&#10;Description automatically generated">
              <a:extLst>
                <a:ext uri="{FF2B5EF4-FFF2-40B4-BE49-F238E27FC236}">
                  <a16:creationId xmlns:a16="http://schemas.microsoft.com/office/drawing/2014/main" id="{ED6D2011-31AF-41F6-B32F-4D85FDE569CB}"/>
                </a:ext>
              </a:extLst>
            </p:cNvPr>
            <p:cNvPicPr>
              <a:picLocks noChangeAspect="1"/>
            </p:cNvPicPr>
            <p:nvPr/>
          </p:nvPicPr>
          <p:blipFill>
            <a:blip r:embed="rId8"/>
            <a:stretch>
              <a:fillRect/>
            </a:stretch>
          </p:blipFill>
          <p:spPr>
            <a:xfrm>
              <a:off x="6556310" y="1470838"/>
              <a:ext cx="1572752" cy="1572752"/>
            </a:xfrm>
            <a:prstGeom prst="rect">
              <a:avLst/>
            </a:prstGeom>
          </p:spPr>
        </p:pic>
        <p:pic>
          <p:nvPicPr>
            <p:cNvPr id="50" name="Picture 49" descr="A picture containing person, person, necktie, suit&#10;&#10;Description automatically generated">
              <a:extLst>
                <a:ext uri="{FF2B5EF4-FFF2-40B4-BE49-F238E27FC236}">
                  <a16:creationId xmlns:a16="http://schemas.microsoft.com/office/drawing/2014/main" id="{98CE2F05-0B2B-4BCE-8407-649BB6982B04}"/>
                </a:ext>
              </a:extLst>
            </p:cNvPr>
            <p:cNvPicPr>
              <a:picLocks noChangeAspect="1"/>
            </p:cNvPicPr>
            <p:nvPr/>
          </p:nvPicPr>
          <p:blipFill>
            <a:blip r:embed="rId9"/>
            <a:stretch>
              <a:fillRect/>
            </a:stretch>
          </p:blipFill>
          <p:spPr>
            <a:xfrm>
              <a:off x="4866046" y="3103575"/>
              <a:ext cx="1572752" cy="1572752"/>
            </a:xfrm>
            <a:prstGeom prst="rect">
              <a:avLst/>
            </a:prstGeom>
          </p:spPr>
        </p:pic>
        <p:pic>
          <p:nvPicPr>
            <p:cNvPr id="52" name="Picture 51" descr="A picture containing person, wall, person, indoor&#10;&#10;Description automatically generated">
              <a:extLst>
                <a:ext uri="{FF2B5EF4-FFF2-40B4-BE49-F238E27FC236}">
                  <a16:creationId xmlns:a16="http://schemas.microsoft.com/office/drawing/2014/main" id="{39E2E9B1-109D-49B2-8001-BE3375521EFA}"/>
                </a:ext>
              </a:extLst>
            </p:cNvPr>
            <p:cNvPicPr>
              <a:picLocks noChangeAspect="1"/>
            </p:cNvPicPr>
            <p:nvPr/>
          </p:nvPicPr>
          <p:blipFill>
            <a:blip r:embed="rId10"/>
            <a:stretch>
              <a:fillRect/>
            </a:stretch>
          </p:blipFill>
          <p:spPr>
            <a:xfrm>
              <a:off x="4876800" y="1469572"/>
              <a:ext cx="1572752" cy="1572752"/>
            </a:xfrm>
            <a:prstGeom prst="rect">
              <a:avLst/>
            </a:prstGeom>
          </p:spPr>
        </p:pic>
      </p:grpSp>
      <p:grpSp>
        <p:nvGrpSpPr>
          <p:cNvPr id="63" name="Group 62">
            <a:extLst>
              <a:ext uri="{FF2B5EF4-FFF2-40B4-BE49-F238E27FC236}">
                <a16:creationId xmlns:a16="http://schemas.microsoft.com/office/drawing/2014/main" id="{D3AD2D50-A7F9-4261-8DFF-8EE0E18FD9C5}"/>
              </a:ext>
            </a:extLst>
          </p:cNvPr>
          <p:cNvGrpSpPr/>
          <p:nvPr/>
        </p:nvGrpSpPr>
        <p:grpSpPr>
          <a:xfrm>
            <a:off x="8395838" y="1162647"/>
            <a:ext cx="2956249" cy="3918607"/>
            <a:chOff x="8715440" y="1486676"/>
            <a:chExt cx="2956249" cy="3918607"/>
          </a:xfrm>
        </p:grpSpPr>
        <p:pic>
          <p:nvPicPr>
            <p:cNvPr id="54" name="Picture 53" descr="A person smiling for the camera&#10;&#10;Description automatically generated with medium confidence">
              <a:extLst>
                <a:ext uri="{FF2B5EF4-FFF2-40B4-BE49-F238E27FC236}">
                  <a16:creationId xmlns:a16="http://schemas.microsoft.com/office/drawing/2014/main" id="{BA04D725-CCF7-40B4-909E-CB2A68E21CBD}"/>
                </a:ext>
              </a:extLst>
            </p:cNvPr>
            <p:cNvPicPr>
              <a:picLocks noChangeAspect="1"/>
            </p:cNvPicPr>
            <p:nvPr/>
          </p:nvPicPr>
          <p:blipFill>
            <a:blip r:embed="rId11"/>
            <a:stretch>
              <a:fillRect/>
            </a:stretch>
          </p:blipFill>
          <p:spPr>
            <a:xfrm>
              <a:off x="8726326" y="1487700"/>
              <a:ext cx="1433676" cy="1911567"/>
            </a:xfrm>
            <a:prstGeom prst="rect">
              <a:avLst/>
            </a:prstGeom>
          </p:spPr>
        </p:pic>
        <p:pic>
          <p:nvPicPr>
            <p:cNvPr id="56" name="Picture 55" descr="A person smiling for the camera&#10;&#10;Description automatically generated with medium confidence">
              <a:extLst>
                <a:ext uri="{FF2B5EF4-FFF2-40B4-BE49-F238E27FC236}">
                  <a16:creationId xmlns:a16="http://schemas.microsoft.com/office/drawing/2014/main" id="{40E58F04-51A9-4EA6-A0E5-B49E6A7E2AE4}"/>
                </a:ext>
              </a:extLst>
            </p:cNvPr>
            <p:cNvPicPr>
              <a:picLocks noChangeAspect="1"/>
            </p:cNvPicPr>
            <p:nvPr/>
          </p:nvPicPr>
          <p:blipFill>
            <a:blip r:embed="rId12"/>
            <a:stretch>
              <a:fillRect/>
            </a:stretch>
          </p:blipFill>
          <p:spPr>
            <a:xfrm>
              <a:off x="8715440" y="3493716"/>
              <a:ext cx="1433675" cy="1911567"/>
            </a:xfrm>
            <a:prstGeom prst="rect">
              <a:avLst/>
            </a:prstGeom>
          </p:spPr>
        </p:pic>
        <p:pic>
          <p:nvPicPr>
            <p:cNvPr id="60" name="Picture 59" descr="A person taking a selfie&#10;&#10;Description automatically generated">
              <a:extLst>
                <a:ext uri="{FF2B5EF4-FFF2-40B4-BE49-F238E27FC236}">
                  <a16:creationId xmlns:a16="http://schemas.microsoft.com/office/drawing/2014/main" id="{757A5F19-A719-403F-8926-F87B8FD985A0}"/>
                </a:ext>
              </a:extLst>
            </p:cNvPr>
            <p:cNvPicPr>
              <a:picLocks noChangeAspect="1"/>
            </p:cNvPicPr>
            <p:nvPr/>
          </p:nvPicPr>
          <p:blipFill>
            <a:blip r:embed="rId13"/>
            <a:stretch>
              <a:fillRect/>
            </a:stretch>
          </p:blipFill>
          <p:spPr>
            <a:xfrm>
              <a:off x="10238014" y="3493716"/>
              <a:ext cx="1433675" cy="1911566"/>
            </a:xfrm>
            <a:prstGeom prst="rect">
              <a:avLst/>
            </a:prstGeom>
          </p:spPr>
        </p:pic>
        <p:pic>
          <p:nvPicPr>
            <p:cNvPr id="62" name="Picture 61" descr="A person taking a selfie&#10;&#10;Description automatically generated">
              <a:extLst>
                <a:ext uri="{FF2B5EF4-FFF2-40B4-BE49-F238E27FC236}">
                  <a16:creationId xmlns:a16="http://schemas.microsoft.com/office/drawing/2014/main" id="{F93D7DAD-79F9-42DC-86BB-6FE0A20C5329}"/>
                </a:ext>
              </a:extLst>
            </p:cNvPr>
            <p:cNvPicPr>
              <a:picLocks noChangeAspect="1"/>
            </p:cNvPicPr>
            <p:nvPr/>
          </p:nvPicPr>
          <p:blipFill>
            <a:blip r:embed="rId14"/>
            <a:stretch>
              <a:fillRect/>
            </a:stretch>
          </p:blipFill>
          <p:spPr>
            <a:xfrm>
              <a:off x="10238014" y="1486676"/>
              <a:ext cx="1433675" cy="1911566"/>
            </a:xfrm>
            <a:prstGeom prst="rect">
              <a:avLst/>
            </a:prstGeom>
          </p:spPr>
        </p:pic>
      </p:grpSp>
      <p:sp>
        <p:nvSpPr>
          <p:cNvPr id="70" name="TextBox 69">
            <a:extLst>
              <a:ext uri="{FF2B5EF4-FFF2-40B4-BE49-F238E27FC236}">
                <a16:creationId xmlns:a16="http://schemas.microsoft.com/office/drawing/2014/main" id="{ABBA4CC9-CC23-4F44-B50E-7FB70F103134}"/>
              </a:ext>
            </a:extLst>
          </p:cNvPr>
          <p:cNvSpPr txBox="1"/>
          <p:nvPr/>
        </p:nvSpPr>
        <p:spPr>
          <a:xfrm>
            <a:off x="1830151" y="5109553"/>
            <a:ext cx="1369226" cy="584775"/>
          </a:xfrm>
          <a:prstGeom prst="rect">
            <a:avLst/>
          </a:prstGeom>
          <a:noFill/>
        </p:spPr>
        <p:txBody>
          <a:bodyPr wrap="square">
            <a:spAutoFit/>
          </a:bodyPr>
          <a:lstStyle/>
          <a:p>
            <a:r>
              <a:rPr lang="de-DE" sz="3200" dirty="0"/>
              <a:t>n=68</a:t>
            </a:r>
            <a:endParaRPr lang="en-US" sz="3200" dirty="0"/>
          </a:p>
        </p:txBody>
      </p:sp>
      <p:sp>
        <p:nvSpPr>
          <p:cNvPr id="71" name="TextBox 70">
            <a:extLst>
              <a:ext uri="{FF2B5EF4-FFF2-40B4-BE49-F238E27FC236}">
                <a16:creationId xmlns:a16="http://schemas.microsoft.com/office/drawing/2014/main" id="{D2AACA48-05BD-449B-826A-D115D0866D82}"/>
              </a:ext>
            </a:extLst>
          </p:cNvPr>
          <p:cNvSpPr txBox="1"/>
          <p:nvPr/>
        </p:nvSpPr>
        <p:spPr>
          <a:xfrm>
            <a:off x="9373951" y="5109554"/>
            <a:ext cx="1369226" cy="584775"/>
          </a:xfrm>
          <a:prstGeom prst="rect">
            <a:avLst/>
          </a:prstGeom>
          <a:noFill/>
        </p:spPr>
        <p:txBody>
          <a:bodyPr wrap="square">
            <a:spAutoFit/>
          </a:bodyPr>
          <a:lstStyle/>
          <a:p>
            <a:r>
              <a:rPr lang="de-DE" sz="3200" dirty="0"/>
              <a:t>n=68</a:t>
            </a:r>
            <a:endParaRPr lang="en-US" sz="3200" dirty="0"/>
          </a:p>
        </p:txBody>
      </p:sp>
      <p:sp>
        <p:nvSpPr>
          <p:cNvPr id="72" name="TextBox 71">
            <a:extLst>
              <a:ext uri="{FF2B5EF4-FFF2-40B4-BE49-F238E27FC236}">
                <a16:creationId xmlns:a16="http://schemas.microsoft.com/office/drawing/2014/main" id="{0F66236A-B29E-4E04-9B9E-7883C2D3D6EA}"/>
              </a:ext>
            </a:extLst>
          </p:cNvPr>
          <p:cNvSpPr txBox="1"/>
          <p:nvPr/>
        </p:nvSpPr>
        <p:spPr>
          <a:xfrm>
            <a:off x="5391165" y="5141301"/>
            <a:ext cx="1369226" cy="584775"/>
          </a:xfrm>
          <a:prstGeom prst="rect">
            <a:avLst/>
          </a:prstGeom>
          <a:noFill/>
        </p:spPr>
        <p:txBody>
          <a:bodyPr wrap="square">
            <a:spAutoFit/>
          </a:bodyPr>
          <a:lstStyle/>
          <a:p>
            <a:r>
              <a:rPr lang="de-DE" sz="3200" dirty="0"/>
              <a:t>n=68</a:t>
            </a:r>
            <a:endParaRPr lang="en-US" sz="3200" dirty="0"/>
          </a:p>
        </p:txBody>
      </p:sp>
    </p:spTree>
    <p:extLst>
      <p:ext uri="{BB962C8B-B14F-4D97-AF65-F5344CB8AC3E}">
        <p14:creationId xmlns:p14="http://schemas.microsoft.com/office/powerpoint/2010/main" val="425614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9DEC82-E3BF-41EB-9A81-902792D5FCA1}"/>
              </a:ext>
            </a:extLst>
          </p:cNvPr>
          <p:cNvSpPr>
            <a:spLocks noGrp="1"/>
          </p:cNvSpPr>
          <p:nvPr>
            <p:ph type="title"/>
          </p:nvPr>
        </p:nvSpPr>
        <p:spPr/>
        <p:txBody>
          <a:bodyPr/>
          <a:lstStyle/>
          <a:p>
            <a:r>
              <a:rPr lang="de-DE" dirty="0"/>
              <a:t>Face </a:t>
            </a:r>
            <a:r>
              <a:rPr lang="de-DE" dirty="0" err="1"/>
              <a:t>Preprocessing</a:t>
            </a:r>
            <a:endParaRPr lang="de-DE" dirty="0"/>
          </a:p>
        </p:txBody>
      </p:sp>
      <p:sp>
        <p:nvSpPr>
          <p:cNvPr id="4" name="Datumsplatzhalter 3">
            <a:extLst>
              <a:ext uri="{FF2B5EF4-FFF2-40B4-BE49-F238E27FC236}">
                <a16:creationId xmlns:a16="http://schemas.microsoft.com/office/drawing/2014/main" id="{3FB1929E-2D5E-4743-9237-38671471F182}"/>
              </a:ext>
            </a:extLst>
          </p:cNvPr>
          <p:cNvSpPr>
            <a:spLocks noGrp="1"/>
          </p:cNvSpPr>
          <p:nvPr>
            <p:ph type="dt" sz="half" idx="10"/>
          </p:nvPr>
        </p:nvSpPr>
        <p:spPr/>
        <p:txBody>
          <a:bodyPr/>
          <a:lstStyle/>
          <a:p>
            <a:r>
              <a:rPr lang="de-DE" dirty="0"/>
              <a:t>Tassilo Henninger</a:t>
            </a:r>
          </a:p>
        </p:txBody>
      </p:sp>
      <p:sp>
        <p:nvSpPr>
          <p:cNvPr id="5" name="Fußzeilenplatzhalter 4">
            <a:extLst>
              <a:ext uri="{FF2B5EF4-FFF2-40B4-BE49-F238E27FC236}">
                <a16:creationId xmlns:a16="http://schemas.microsoft.com/office/drawing/2014/main" id="{34ACAA20-607C-44C1-820A-1CFEA481C235}"/>
              </a:ext>
            </a:extLst>
          </p:cNvPr>
          <p:cNvSpPr>
            <a:spLocks noGrp="1"/>
          </p:cNvSpPr>
          <p:nvPr>
            <p:ph type="ftr" sz="quarter" idx="11"/>
          </p:nvPr>
        </p:nvSpPr>
        <p:spPr/>
        <p:txBody>
          <a:bodyPr/>
          <a:lstStyle/>
          <a:p>
            <a:r>
              <a:rPr lang="de-DE" dirty="0"/>
              <a:t>Deep Fakes</a:t>
            </a:r>
          </a:p>
        </p:txBody>
      </p:sp>
      <p:sp>
        <p:nvSpPr>
          <p:cNvPr id="6" name="Foliennummernplatzhalter 5">
            <a:extLst>
              <a:ext uri="{FF2B5EF4-FFF2-40B4-BE49-F238E27FC236}">
                <a16:creationId xmlns:a16="http://schemas.microsoft.com/office/drawing/2014/main" id="{727F40F8-D4FB-4DA4-9BCA-7415FBC892D6}"/>
              </a:ext>
            </a:extLst>
          </p:cNvPr>
          <p:cNvSpPr>
            <a:spLocks noGrp="1"/>
          </p:cNvSpPr>
          <p:nvPr>
            <p:ph type="sldNum" sz="quarter" idx="12"/>
          </p:nvPr>
        </p:nvSpPr>
        <p:spPr/>
        <p:txBody>
          <a:bodyPr/>
          <a:lstStyle/>
          <a:p>
            <a:fld id="{69F34120-B5BD-450B-94B9-3E8DBFFED806}" type="slidenum">
              <a:rPr lang="de-DE" smtClean="0"/>
              <a:pPr/>
              <a:t>8</a:t>
            </a:fld>
            <a:endParaRPr lang="de-DE" dirty="0"/>
          </a:p>
        </p:txBody>
      </p:sp>
      <p:pic>
        <p:nvPicPr>
          <p:cNvPr id="11" name="Content Placeholder 10" descr="A picture containing person, person, primate, mammal&#10;&#10;Description automatically generated">
            <a:extLst>
              <a:ext uri="{FF2B5EF4-FFF2-40B4-BE49-F238E27FC236}">
                <a16:creationId xmlns:a16="http://schemas.microsoft.com/office/drawing/2014/main" id="{7F4FF90C-D1AF-4D14-9B90-847E9D134A34}"/>
              </a:ext>
            </a:extLst>
          </p:cNvPr>
          <p:cNvPicPr>
            <a:picLocks noGrp="1" noChangeAspect="1"/>
          </p:cNvPicPr>
          <p:nvPr>
            <p:ph idx="1"/>
          </p:nvPr>
        </p:nvPicPr>
        <p:blipFill>
          <a:blip r:embed="rId3"/>
          <a:stretch>
            <a:fillRect/>
          </a:stretch>
        </p:blipFill>
        <p:spPr>
          <a:xfrm>
            <a:off x="1036088" y="1754378"/>
            <a:ext cx="2438400" cy="2438400"/>
          </a:xfrm>
        </p:spPr>
      </p:pic>
      <p:grpSp>
        <p:nvGrpSpPr>
          <p:cNvPr id="30" name="Group 29">
            <a:extLst>
              <a:ext uri="{FF2B5EF4-FFF2-40B4-BE49-F238E27FC236}">
                <a16:creationId xmlns:a16="http://schemas.microsoft.com/office/drawing/2014/main" id="{338338A1-2F30-4087-8E85-C507DD8E5483}"/>
              </a:ext>
            </a:extLst>
          </p:cNvPr>
          <p:cNvGrpSpPr/>
          <p:nvPr/>
        </p:nvGrpSpPr>
        <p:grpSpPr>
          <a:xfrm>
            <a:off x="4622934" y="2089923"/>
            <a:ext cx="1761744" cy="1761744"/>
            <a:chOff x="4559808" y="2003377"/>
            <a:chExt cx="1761744" cy="1761744"/>
          </a:xfrm>
        </p:grpSpPr>
        <p:pic>
          <p:nvPicPr>
            <p:cNvPr id="15" name="Picture 14" descr="A picture containing person, primate, mammal&#10;&#10;Description automatically generated">
              <a:extLst>
                <a:ext uri="{FF2B5EF4-FFF2-40B4-BE49-F238E27FC236}">
                  <a16:creationId xmlns:a16="http://schemas.microsoft.com/office/drawing/2014/main" id="{194450F6-B5A6-4369-BDA3-1A952DB11B81}"/>
                </a:ext>
              </a:extLst>
            </p:cNvPr>
            <p:cNvPicPr>
              <a:picLocks noChangeAspect="1"/>
            </p:cNvPicPr>
            <p:nvPr/>
          </p:nvPicPr>
          <p:blipFill>
            <a:blip r:embed="rId4"/>
            <a:stretch>
              <a:fillRect/>
            </a:stretch>
          </p:blipFill>
          <p:spPr>
            <a:xfrm>
              <a:off x="4559808" y="2003377"/>
              <a:ext cx="1761744" cy="1761744"/>
            </a:xfrm>
            <a:prstGeom prst="rect">
              <a:avLst/>
            </a:prstGeom>
          </p:spPr>
        </p:pic>
        <p:sp>
          <p:nvSpPr>
            <p:cNvPr id="16" name="Rectangle 15">
              <a:extLst>
                <a:ext uri="{FF2B5EF4-FFF2-40B4-BE49-F238E27FC236}">
                  <a16:creationId xmlns:a16="http://schemas.microsoft.com/office/drawing/2014/main" id="{1C6397B2-E47E-4B57-9E50-2934E516CD36}"/>
                </a:ext>
              </a:extLst>
            </p:cNvPr>
            <p:cNvSpPr/>
            <p:nvPr/>
          </p:nvSpPr>
          <p:spPr>
            <a:xfrm>
              <a:off x="4559808" y="2003377"/>
              <a:ext cx="1761744" cy="17617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sp>
        <p:nvSpPr>
          <p:cNvPr id="18" name="TextBox 17">
            <a:extLst>
              <a:ext uri="{FF2B5EF4-FFF2-40B4-BE49-F238E27FC236}">
                <a16:creationId xmlns:a16="http://schemas.microsoft.com/office/drawing/2014/main" id="{915E597F-06AB-41AF-BA77-B7EA181636AD}"/>
              </a:ext>
            </a:extLst>
          </p:cNvPr>
          <p:cNvSpPr txBox="1"/>
          <p:nvPr/>
        </p:nvSpPr>
        <p:spPr>
          <a:xfrm>
            <a:off x="1036088" y="4620768"/>
            <a:ext cx="2979652" cy="246221"/>
          </a:xfrm>
          <a:prstGeom prst="rect">
            <a:avLst/>
          </a:prstGeom>
          <a:noFill/>
        </p:spPr>
        <p:txBody>
          <a:bodyPr wrap="square" lIns="0" tIns="0" rIns="0" bIns="0" rtlCol="0">
            <a:spAutoFit/>
          </a:bodyPr>
          <a:lstStyle/>
          <a:p>
            <a:pPr algn="l"/>
            <a:r>
              <a:rPr lang="de-DE" sz="1600" dirty="0"/>
              <a:t>1) Resize all </a:t>
            </a:r>
            <a:r>
              <a:rPr lang="de-DE" sz="1600" dirty="0" err="1"/>
              <a:t>pictures</a:t>
            </a:r>
            <a:r>
              <a:rPr lang="de-DE" sz="1600" dirty="0"/>
              <a:t> </a:t>
            </a:r>
            <a:r>
              <a:rPr lang="de-DE" sz="1600" dirty="0" err="1"/>
              <a:t>to</a:t>
            </a:r>
            <a:r>
              <a:rPr lang="de-DE" sz="1600" dirty="0"/>
              <a:t> 256*256</a:t>
            </a:r>
            <a:endParaRPr lang="en-US" sz="1600" dirty="0" err="1"/>
          </a:p>
        </p:txBody>
      </p:sp>
      <p:sp>
        <p:nvSpPr>
          <p:cNvPr id="19" name="TextBox 18">
            <a:extLst>
              <a:ext uri="{FF2B5EF4-FFF2-40B4-BE49-F238E27FC236}">
                <a16:creationId xmlns:a16="http://schemas.microsoft.com/office/drawing/2014/main" id="{CB2BCFF3-E880-4248-AC62-187551D776E9}"/>
              </a:ext>
            </a:extLst>
          </p:cNvPr>
          <p:cNvSpPr txBox="1"/>
          <p:nvPr/>
        </p:nvSpPr>
        <p:spPr>
          <a:xfrm>
            <a:off x="4605528" y="4613827"/>
            <a:ext cx="2218944" cy="246221"/>
          </a:xfrm>
          <a:prstGeom prst="rect">
            <a:avLst/>
          </a:prstGeom>
          <a:noFill/>
        </p:spPr>
        <p:txBody>
          <a:bodyPr wrap="square" lIns="0" tIns="0" rIns="0" bIns="0" rtlCol="0">
            <a:spAutoFit/>
          </a:bodyPr>
          <a:lstStyle/>
          <a:p>
            <a:pPr algn="l"/>
            <a:r>
              <a:rPr lang="de-DE" sz="1600" dirty="0"/>
              <a:t>2) </a:t>
            </a:r>
            <a:r>
              <a:rPr lang="de-DE" sz="1600" dirty="0" err="1"/>
              <a:t>Crop</a:t>
            </a:r>
            <a:r>
              <a:rPr lang="de-DE" sz="1600" dirty="0"/>
              <a:t> </a:t>
            </a:r>
            <a:r>
              <a:rPr lang="de-DE" sz="1600" dirty="0" err="1"/>
              <a:t>faces</a:t>
            </a:r>
            <a:endParaRPr lang="en-US" sz="1600" dirty="0" err="1"/>
          </a:p>
        </p:txBody>
      </p:sp>
      <p:sp>
        <p:nvSpPr>
          <p:cNvPr id="20" name="TextBox 19">
            <a:extLst>
              <a:ext uri="{FF2B5EF4-FFF2-40B4-BE49-F238E27FC236}">
                <a16:creationId xmlns:a16="http://schemas.microsoft.com/office/drawing/2014/main" id="{6C00DD63-D381-4C70-9494-98EC8EC6F223}"/>
              </a:ext>
            </a:extLst>
          </p:cNvPr>
          <p:cNvSpPr txBox="1"/>
          <p:nvPr/>
        </p:nvSpPr>
        <p:spPr>
          <a:xfrm>
            <a:off x="7899043" y="4642003"/>
            <a:ext cx="3540616" cy="1538883"/>
          </a:xfrm>
          <a:prstGeom prst="rect">
            <a:avLst/>
          </a:prstGeom>
          <a:noFill/>
        </p:spPr>
        <p:txBody>
          <a:bodyPr wrap="square" lIns="0" tIns="0" rIns="0" bIns="0" rtlCol="0">
            <a:spAutoFit/>
          </a:bodyPr>
          <a:lstStyle/>
          <a:p>
            <a:pPr algn="l"/>
            <a:r>
              <a:rPr lang="de-DE" sz="1600" dirty="0"/>
              <a:t>3) Create </a:t>
            </a:r>
            <a:r>
              <a:rPr lang="de-DE" sz="1600" dirty="0" err="1"/>
              <a:t>training</a:t>
            </a:r>
            <a:r>
              <a:rPr lang="de-DE" sz="1600" dirty="0"/>
              <a:t> </a:t>
            </a:r>
            <a:r>
              <a:rPr lang="de-DE" sz="1600" dirty="0" err="1"/>
              <a:t>wraped</a:t>
            </a:r>
            <a:r>
              <a:rPr lang="de-DE" sz="1600" dirty="0"/>
              <a:t> </a:t>
            </a:r>
            <a:r>
              <a:rPr lang="de-DE" sz="1600" dirty="0" err="1"/>
              <a:t>faces</a:t>
            </a:r>
            <a:r>
              <a:rPr lang="de-DE" sz="1600" dirty="0"/>
              <a:t> 64*64:</a:t>
            </a:r>
          </a:p>
          <a:p>
            <a:pPr marL="171450" indent="-171450">
              <a:buFont typeface="Arial" panose="020B0604020202020204" pitchFamily="34" charset="0"/>
              <a:buChar char="•"/>
            </a:pPr>
            <a:r>
              <a:rPr lang="en-US" sz="1200" b="0" dirty="0" err="1">
                <a:solidFill>
                  <a:srgbClr val="000000"/>
                </a:solidFill>
                <a:effectLst/>
              </a:rPr>
              <a:t>rotation_range</a:t>
            </a:r>
            <a:endParaRPr lang="en-US" sz="1200" dirty="0">
              <a:solidFill>
                <a:srgbClr val="000000"/>
              </a:solidFill>
            </a:endParaRPr>
          </a:p>
          <a:p>
            <a:pPr marL="171450" indent="-171450">
              <a:buFont typeface="Arial" panose="020B0604020202020204" pitchFamily="34" charset="0"/>
              <a:buChar char="•"/>
            </a:pPr>
            <a:r>
              <a:rPr lang="en-US" sz="1200" b="0" dirty="0" err="1">
                <a:solidFill>
                  <a:srgbClr val="000000"/>
                </a:solidFill>
                <a:effectLst/>
              </a:rPr>
              <a:t>zoom_range</a:t>
            </a:r>
            <a:endParaRPr lang="en-US" sz="1200" b="0" dirty="0">
              <a:solidFill>
                <a:srgbClr val="000000"/>
              </a:solidFill>
              <a:effectLst/>
            </a:endParaRPr>
          </a:p>
          <a:p>
            <a:pPr marL="171450" indent="-171450">
              <a:buFont typeface="Arial" panose="020B0604020202020204" pitchFamily="34" charset="0"/>
              <a:buChar char="•"/>
            </a:pPr>
            <a:r>
              <a:rPr lang="en-US" sz="1200" dirty="0" err="1">
                <a:solidFill>
                  <a:srgbClr val="000000"/>
                </a:solidFill>
              </a:rPr>
              <a:t>s</a:t>
            </a:r>
            <a:r>
              <a:rPr lang="en-US" sz="1200" b="0" dirty="0" err="1">
                <a:solidFill>
                  <a:srgbClr val="000000"/>
                </a:solidFill>
                <a:effectLst/>
              </a:rPr>
              <a:t>hift_range</a:t>
            </a:r>
            <a:endParaRPr lang="en-US" sz="1200" b="0" dirty="0">
              <a:solidFill>
                <a:srgbClr val="000000"/>
              </a:solidFill>
              <a:effectLst/>
            </a:endParaRPr>
          </a:p>
          <a:p>
            <a:pPr marL="171450" indent="-171450">
              <a:buFont typeface="Arial" panose="020B0604020202020204" pitchFamily="34" charset="0"/>
              <a:buChar char="•"/>
            </a:pPr>
            <a:r>
              <a:rPr lang="en-US" sz="1200" b="0" dirty="0" err="1">
                <a:solidFill>
                  <a:srgbClr val="000000"/>
                </a:solidFill>
                <a:effectLst/>
              </a:rPr>
              <a:t>random_flip</a:t>
            </a:r>
            <a:endParaRPr lang="en-US" sz="1200" b="0" dirty="0">
              <a:solidFill>
                <a:srgbClr val="000000"/>
              </a:solidFill>
              <a:effectLst/>
            </a:endParaRPr>
          </a:p>
          <a:p>
            <a:pPr marL="171450" indent="-171450">
              <a:buFont typeface="Arial" panose="020B0604020202020204" pitchFamily="34" charset="0"/>
              <a:buChar char="•"/>
            </a:pPr>
            <a:r>
              <a:rPr lang="en-US" sz="1200" b="0" dirty="0" err="1">
                <a:solidFill>
                  <a:srgbClr val="000000"/>
                </a:solidFill>
                <a:effectLst/>
              </a:rPr>
              <a:t>random_warp</a:t>
            </a:r>
            <a:endParaRPr lang="en-US" sz="1200" b="0" dirty="0">
              <a:solidFill>
                <a:srgbClr val="000000"/>
              </a:solidFill>
              <a:effectLst/>
            </a:endParaRPr>
          </a:p>
          <a:p>
            <a:endParaRPr lang="en-US" sz="1200" b="0" dirty="0">
              <a:solidFill>
                <a:srgbClr val="000000"/>
              </a:solidFill>
              <a:effectLst/>
              <a:latin typeface="Courier New" panose="02070309020205020404" pitchFamily="49" charset="0"/>
            </a:endParaRPr>
          </a:p>
          <a:p>
            <a:pPr marL="171450" indent="-171450" algn="l">
              <a:buFont typeface="Arial" panose="020B0604020202020204" pitchFamily="34" charset="0"/>
              <a:buChar char="•"/>
            </a:pPr>
            <a:endParaRPr lang="en-US" sz="1200" dirty="0" err="1"/>
          </a:p>
        </p:txBody>
      </p:sp>
      <p:grpSp>
        <p:nvGrpSpPr>
          <p:cNvPr id="29" name="Group 28">
            <a:extLst>
              <a:ext uri="{FF2B5EF4-FFF2-40B4-BE49-F238E27FC236}">
                <a16:creationId xmlns:a16="http://schemas.microsoft.com/office/drawing/2014/main" id="{3A61FD67-8136-4F1B-87E1-79A9A7D5DAED}"/>
              </a:ext>
            </a:extLst>
          </p:cNvPr>
          <p:cNvGrpSpPr/>
          <p:nvPr/>
        </p:nvGrpSpPr>
        <p:grpSpPr>
          <a:xfrm>
            <a:off x="7899043" y="1623391"/>
            <a:ext cx="2689949" cy="2663671"/>
            <a:chOff x="7440230" y="1477899"/>
            <a:chExt cx="2689949" cy="2663671"/>
          </a:xfrm>
        </p:grpSpPr>
        <p:pic>
          <p:nvPicPr>
            <p:cNvPr id="22" name="Picture 21">
              <a:extLst>
                <a:ext uri="{FF2B5EF4-FFF2-40B4-BE49-F238E27FC236}">
                  <a16:creationId xmlns:a16="http://schemas.microsoft.com/office/drawing/2014/main" id="{0E2A1945-1558-4F93-849E-2056905A3EBC}"/>
                </a:ext>
              </a:extLst>
            </p:cNvPr>
            <p:cNvPicPr>
              <a:picLocks noChangeAspect="1"/>
            </p:cNvPicPr>
            <p:nvPr/>
          </p:nvPicPr>
          <p:blipFill>
            <a:blip r:embed="rId5"/>
            <a:stretch>
              <a:fillRect/>
            </a:stretch>
          </p:blipFill>
          <p:spPr>
            <a:xfrm>
              <a:off x="7440230" y="2825303"/>
              <a:ext cx="1330121" cy="1316266"/>
            </a:xfrm>
            <a:prstGeom prst="rect">
              <a:avLst/>
            </a:prstGeom>
          </p:spPr>
        </p:pic>
        <p:pic>
          <p:nvPicPr>
            <p:cNvPr id="24" name="Picture 23">
              <a:extLst>
                <a:ext uri="{FF2B5EF4-FFF2-40B4-BE49-F238E27FC236}">
                  <a16:creationId xmlns:a16="http://schemas.microsoft.com/office/drawing/2014/main" id="{B34A0BD2-D7F9-48B9-B4E1-A572F08982DD}"/>
                </a:ext>
              </a:extLst>
            </p:cNvPr>
            <p:cNvPicPr>
              <a:picLocks noChangeAspect="1"/>
            </p:cNvPicPr>
            <p:nvPr/>
          </p:nvPicPr>
          <p:blipFill>
            <a:blip r:embed="rId6"/>
            <a:stretch>
              <a:fillRect/>
            </a:stretch>
          </p:blipFill>
          <p:spPr>
            <a:xfrm>
              <a:off x="8820877" y="2825304"/>
              <a:ext cx="1309302" cy="1316266"/>
            </a:xfrm>
            <a:prstGeom prst="rect">
              <a:avLst/>
            </a:prstGeom>
          </p:spPr>
        </p:pic>
        <p:pic>
          <p:nvPicPr>
            <p:cNvPr id="26" name="Picture 25">
              <a:extLst>
                <a:ext uri="{FF2B5EF4-FFF2-40B4-BE49-F238E27FC236}">
                  <a16:creationId xmlns:a16="http://schemas.microsoft.com/office/drawing/2014/main" id="{42847C0F-FC10-4420-8D6E-25C015E83592}"/>
                </a:ext>
              </a:extLst>
            </p:cNvPr>
            <p:cNvPicPr>
              <a:picLocks noChangeAspect="1"/>
            </p:cNvPicPr>
            <p:nvPr/>
          </p:nvPicPr>
          <p:blipFill>
            <a:blip r:embed="rId7"/>
            <a:stretch>
              <a:fillRect/>
            </a:stretch>
          </p:blipFill>
          <p:spPr>
            <a:xfrm>
              <a:off x="8836055" y="1477899"/>
              <a:ext cx="1281119" cy="1294060"/>
            </a:xfrm>
            <a:prstGeom prst="rect">
              <a:avLst/>
            </a:prstGeom>
          </p:spPr>
        </p:pic>
        <p:pic>
          <p:nvPicPr>
            <p:cNvPr id="28" name="Picture 27">
              <a:extLst>
                <a:ext uri="{FF2B5EF4-FFF2-40B4-BE49-F238E27FC236}">
                  <a16:creationId xmlns:a16="http://schemas.microsoft.com/office/drawing/2014/main" id="{F90EAA19-7009-45DF-BF0F-1F9AD8E3DC78}"/>
                </a:ext>
              </a:extLst>
            </p:cNvPr>
            <p:cNvPicPr>
              <a:picLocks noChangeAspect="1"/>
            </p:cNvPicPr>
            <p:nvPr/>
          </p:nvPicPr>
          <p:blipFill>
            <a:blip r:embed="rId8"/>
            <a:stretch>
              <a:fillRect/>
            </a:stretch>
          </p:blipFill>
          <p:spPr>
            <a:xfrm>
              <a:off x="7476291" y="1477899"/>
              <a:ext cx="1294060" cy="1294060"/>
            </a:xfrm>
            <a:prstGeom prst="rect">
              <a:avLst/>
            </a:prstGeom>
          </p:spPr>
        </p:pic>
      </p:grpSp>
      <p:sp>
        <p:nvSpPr>
          <p:cNvPr id="31" name="Arrow: Right 30">
            <a:extLst>
              <a:ext uri="{FF2B5EF4-FFF2-40B4-BE49-F238E27FC236}">
                <a16:creationId xmlns:a16="http://schemas.microsoft.com/office/drawing/2014/main" id="{56E108F5-55C3-46AC-A332-9362EA9C4321}"/>
              </a:ext>
            </a:extLst>
          </p:cNvPr>
          <p:cNvSpPr/>
          <p:nvPr/>
        </p:nvSpPr>
        <p:spPr>
          <a:xfrm>
            <a:off x="3718560" y="2917451"/>
            <a:ext cx="701040" cy="282177"/>
          </a:xfrm>
          <a:prstGeom prst="rightArrow">
            <a:avLst/>
          </a:prstGeom>
          <a:solidFill>
            <a:schemeClr val="tx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32" name="Arrow: Right 31">
            <a:extLst>
              <a:ext uri="{FF2B5EF4-FFF2-40B4-BE49-F238E27FC236}">
                <a16:creationId xmlns:a16="http://schemas.microsoft.com/office/drawing/2014/main" id="{98C0F652-5D70-492B-BA0D-22C16D88D339}"/>
              </a:ext>
            </a:extLst>
          </p:cNvPr>
          <p:cNvSpPr/>
          <p:nvPr/>
        </p:nvSpPr>
        <p:spPr>
          <a:xfrm>
            <a:off x="6832084" y="2924149"/>
            <a:ext cx="701040" cy="282177"/>
          </a:xfrm>
          <a:prstGeom prst="rightArrow">
            <a:avLst/>
          </a:prstGeom>
          <a:solidFill>
            <a:schemeClr val="tx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Tree>
    <p:extLst>
      <p:ext uri="{BB962C8B-B14F-4D97-AF65-F5344CB8AC3E}">
        <p14:creationId xmlns:p14="http://schemas.microsoft.com/office/powerpoint/2010/main" val="192427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2CE07-58E9-4EF6-9A32-1B6F18DFF2EB}"/>
              </a:ext>
            </a:extLst>
          </p:cNvPr>
          <p:cNvSpPr>
            <a:spLocks noGrp="1"/>
          </p:cNvSpPr>
          <p:nvPr>
            <p:ph type="title"/>
          </p:nvPr>
        </p:nvSpPr>
        <p:spPr/>
        <p:txBody>
          <a:bodyPr/>
          <a:lstStyle/>
          <a:p>
            <a:r>
              <a:rPr lang="de-DE" dirty="0"/>
              <a:t>Architecture</a:t>
            </a:r>
            <a:endParaRPr lang="en-US" dirty="0"/>
          </a:p>
        </p:txBody>
      </p:sp>
      <p:sp>
        <p:nvSpPr>
          <p:cNvPr id="6" name="Slide Number Placeholder 5">
            <a:extLst>
              <a:ext uri="{FF2B5EF4-FFF2-40B4-BE49-F238E27FC236}">
                <a16:creationId xmlns:a16="http://schemas.microsoft.com/office/drawing/2014/main" id="{5134FBEE-6BB1-4DDA-9682-F1CFFED4B2E9}"/>
              </a:ext>
            </a:extLst>
          </p:cNvPr>
          <p:cNvSpPr>
            <a:spLocks noGrp="1"/>
          </p:cNvSpPr>
          <p:nvPr>
            <p:ph type="sldNum" sz="quarter" idx="12"/>
          </p:nvPr>
        </p:nvSpPr>
        <p:spPr/>
        <p:txBody>
          <a:bodyPr/>
          <a:lstStyle/>
          <a:p>
            <a:fld id="{69F34120-B5BD-450B-94B9-3E8DBFFED806}" type="slidenum">
              <a:rPr lang="de-DE" smtClean="0"/>
              <a:pPr/>
              <a:t>9</a:t>
            </a:fld>
            <a:endParaRPr lang="de-DE" dirty="0"/>
          </a:p>
        </p:txBody>
      </p:sp>
      <p:sp>
        <p:nvSpPr>
          <p:cNvPr id="7" name="Text Placeholder 6">
            <a:extLst>
              <a:ext uri="{FF2B5EF4-FFF2-40B4-BE49-F238E27FC236}">
                <a16:creationId xmlns:a16="http://schemas.microsoft.com/office/drawing/2014/main" id="{B9E9D51C-E7D1-463F-A60A-2560D8FCA2D8}"/>
              </a:ext>
            </a:extLst>
          </p:cNvPr>
          <p:cNvSpPr>
            <a:spLocks noGrp="1"/>
          </p:cNvSpPr>
          <p:nvPr>
            <p:ph type="body" sz="quarter" idx="13"/>
          </p:nvPr>
        </p:nvSpPr>
        <p:spPr>
          <a:xfrm>
            <a:off x="3318980" y="6330276"/>
            <a:ext cx="1633460" cy="107722"/>
          </a:xfrm>
        </p:spPr>
        <p:txBody>
          <a:bodyPr/>
          <a:lstStyle/>
          <a:p>
            <a:r>
              <a:rPr lang="en-US" dirty="0"/>
              <a:t>https://github.com/shaoanlu/faceswap-GAN</a:t>
            </a:r>
          </a:p>
        </p:txBody>
      </p:sp>
      <p:sp>
        <p:nvSpPr>
          <p:cNvPr id="9" name="TextBox 8">
            <a:extLst>
              <a:ext uri="{FF2B5EF4-FFF2-40B4-BE49-F238E27FC236}">
                <a16:creationId xmlns:a16="http://schemas.microsoft.com/office/drawing/2014/main" id="{8BCF24EE-7C41-4689-BCEE-5A8F7E1579B7}"/>
              </a:ext>
            </a:extLst>
          </p:cNvPr>
          <p:cNvSpPr txBox="1"/>
          <p:nvPr/>
        </p:nvSpPr>
        <p:spPr>
          <a:xfrm>
            <a:off x="794359" y="2658181"/>
            <a:ext cx="1016000" cy="184666"/>
          </a:xfrm>
          <a:prstGeom prst="rect">
            <a:avLst/>
          </a:prstGeom>
          <a:noFill/>
        </p:spPr>
        <p:txBody>
          <a:bodyPr wrap="square" lIns="0" tIns="0" rIns="0" bIns="0" rtlCol="0">
            <a:spAutoFit/>
          </a:bodyPr>
          <a:lstStyle/>
          <a:p>
            <a:pPr algn="l"/>
            <a:r>
              <a:rPr lang="de-DE" sz="1200" dirty="0"/>
              <a:t>Input Image</a:t>
            </a:r>
            <a:endParaRPr lang="en-US" sz="1200" dirty="0" err="1"/>
          </a:p>
        </p:txBody>
      </p:sp>
      <p:pic>
        <p:nvPicPr>
          <p:cNvPr id="29" name="Picture 28">
            <a:extLst>
              <a:ext uri="{FF2B5EF4-FFF2-40B4-BE49-F238E27FC236}">
                <a16:creationId xmlns:a16="http://schemas.microsoft.com/office/drawing/2014/main" id="{3FCB1FB8-1467-4F9D-A9FC-2C29D997CC10}"/>
              </a:ext>
            </a:extLst>
          </p:cNvPr>
          <p:cNvPicPr>
            <a:picLocks noChangeAspect="1"/>
          </p:cNvPicPr>
          <p:nvPr/>
        </p:nvPicPr>
        <p:blipFill>
          <a:blip r:embed="rId2"/>
          <a:stretch>
            <a:fillRect/>
          </a:stretch>
        </p:blipFill>
        <p:spPr>
          <a:xfrm>
            <a:off x="582133" y="2946703"/>
            <a:ext cx="1294060" cy="1294060"/>
          </a:xfrm>
          <a:prstGeom prst="rect">
            <a:avLst/>
          </a:prstGeom>
        </p:spPr>
      </p:pic>
      <p:grpSp>
        <p:nvGrpSpPr>
          <p:cNvPr id="28" name="Group 27">
            <a:extLst>
              <a:ext uri="{FF2B5EF4-FFF2-40B4-BE49-F238E27FC236}">
                <a16:creationId xmlns:a16="http://schemas.microsoft.com/office/drawing/2014/main" id="{AA23FBEA-39D7-4516-8F03-EB1B09FC1ECA}"/>
              </a:ext>
            </a:extLst>
          </p:cNvPr>
          <p:cNvGrpSpPr/>
          <p:nvPr/>
        </p:nvGrpSpPr>
        <p:grpSpPr>
          <a:xfrm>
            <a:off x="9487664" y="4502707"/>
            <a:ext cx="3112403" cy="1292662"/>
            <a:chOff x="5613532" y="3864636"/>
            <a:chExt cx="3112403" cy="1292662"/>
          </a:xfrm>
        </p:grpSpPr>
        <p:sp>
          <p:nvSpPr>
            <p:cNvPr id="26" name="TextBox 25">
              <a:extLst>
                <a:ext uri="{FF2B5EF4-FFF2-40B4-BE49-F238E27FC236}">
                  <a16:creationId xmlns:a16="http://schemas.microsoft.com/office/drawing/2014/main" id="{A5049174-CD45-404E-981A-B858B42E57E6}"/>
                </a:ext>
              </a:extLst>
            </p:cNvPr>
            <p:cNvSpPr txBox="1"/>
            <p:nvPr/>
          </p:nvSpPr>
          <p:spPr>
            <a:xfrm>
              <a:off x="6741567" y="3864636"/>
              <a:ext cx="1984368" cy="1292662"/>
            </a:xfrm>
            <a:prstGeom prst="rect">
              <a:avLst/>
            </a:prstGeom>
            <a:noFill/>
          </p:spPr>
          <p:txBody>
            <a:bodyPr wrap="square" lIns="0" tIns="0" rIns="0" bIns="0" rtlCol="0">
              <a:spAutoFit/>
            </a:bodyPr>
            <a:lstStyle/>
            <a:p>
              <a:pPr algn="l"/>
              <a:r>
                <a:rPr lang="de-DE" sz="1200" dirty="0"/>
                <a:t>Conv2D</a:t>
              </a:r>
            </a:p>
            <a:p>
              <a:pPr algn="l"/>
              <a:r>
                <a:rPr lang="de-DE" sz="1200" dirty="0" err="1"/>
                <a:t>pixels</a:t>
              </a:r>
              <a:r>
                <a:rPr lang="de-DE" sz="1200" dirty="0"/>
                <a:t> * </a:t>
              </a:r>
              <a:r>
                <a:rPr lang="de-DE" sz="1200" dirty="0" err="1"/>
                <a:t>pixels</a:t>
              </a:r>
              <a:endParaRPr lang="de-DE" sz="1200" dirty="0"/>
            </a:p>
            <a:p>
              <a:pPr algn="l"/>
              <a:r>
                <a:rPr lang="de-DE" sz="1200" dirty="0"/>
                <a:t>f: </a:t>
              </a:r>
              <a:r>
                <a:rPr lang="de-DE" sz="1200" dirty="0" err="1"/>
                <a:t>filters</a:t>
              </a:r>
              <a:endParaRPr lang="de-DE" sz="1200" dirty="0"/>
            </a:p>
            <a:p>
              <a:pPr algn="l"/>
              <a:r>
                <a:rPr lang="de-DE" sz="1200" dirty="0" err="1"/>
                <a:t>kernel</a:t>
              </a:r>
              <a:r>
                <a:rPr lang="de-DE" sz="1200" dirty="0"/>
                <a:t> </a:t>
              </a:r>
              <a:r>
                <a:rPr lang="de-DE" sz="1200" dirty="0" err="1"/>
                <a:t>size</a:t>
              </a:r>
              <a:r>
                <a:rPr lang="de-DE" sz="1200" dirty="0"/>
                <a:t> = 5</a:t>
              </a:r>
            </a:p>
            <a:p>
              <a:pPr algn="l"/>
              <a:r>
                <a:rPr lang="de-DE" sz="1200" dirty="0" err="1"/>
                <a:t>stride</a:t>
              </a:r>
              <a:r>
                <a:rPr lang="de-DE" sz="1200" dirty="0"/>
                <a:t> = 2</a:t>
              </a:r>
            </a:p>
            <a:p>
              <a:pPr algn="l"/>
              <a:r>
                <a:rPr lang="de-DE" sz="1200" dirty="0" err="1"/>
                <a:t>padding</a:t>
              </a:r>
              <a:r>
                <a:rPr lang="de-DE" sz="1200" dirty="0"/>
                <a:t> =2</a:t>
              </a:r>
            </a:p>
            <a:p>
              <a:pPr algn="l"/>
              <a:r>
                <a:rPr lang="de-DE" sz="1200" dirty="0" err="1"/>
                <a:t>Activation</a:t>
              </a:r>
              <a:r>
                <a:rPr lang="de-DE" sz="1200" dirty="0"/>
                <a:t>:  </a:t>
              </a:r>
              <a:r>
                <a:rPr lang="de-DE" sz="1200" dirty="0" err="1"/>
                <a:t>Leaky</a:t>
              </a:r>
              <a:r>
                <a:rPr lang="de-DE" sz="1200" dirty="0"/>
                <a:t> </a:t>
              </a:r>
              <a:r>
                <a:rPr lang="de-DE" sz="1200" dirty="0" err="1"/>
                <a:t>Relu</a:t>
              </a:r>
              <a:endParaRPr lang="en-US" sz="1200" dirty="0" err="1"/>
            </a:p>
          </p:txBody>
        </p:sp>
        <p:sp>
          <p:nvSpPr>
            <p:cNvPr id="30" name="Cube 29">
              <a:extLst>
                <a:ext uri="{FF2B5EF4-FFF2-40B4-BE49-F238E27FC236}">
                  <a16:creationId xmlns:a16="http://schemas.microsoft.com/office/drawing/2014/main" id="{DF4BE9AF-EA07-419E-A3F3-E8F1BD69CC93}"/>
                </a:ext>
              </a:extLst>
            </p:cNvPr>
            <p:cNvSpPr/>
            <p:nvPr/>
          </p:nvSpPr>
          <p:spPr>
            <a:xfrm>
              <a:off x="5613532" y="3911235"/>
              <a:ext cx="1041268" cy="419708"/>
            </a:xfrm>
            <a:prstGeom prst="cube">
              <a:avLst>
                <a:gd name="adj" fmla="val 59742"/>
              </a:avLst>
            </a:prstGeom>
            <a:solidFill>
              <a:srgbClr val="FFC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sp>
        <p:nvSpPr>
          <p:cNvPr id="35" name="TextBox 34">
            <a:extLst>
              <a:ext uri="{FF2B5EF4-FFF2-40B4-BE49-F238E27FC236}">
                <a16:creationId xmlns:a16="http://schemas.microsoft.com/office/drawing/2014/main" id="{C65807B1-FC82-4428-AF53-B61048D5DBA1}"/>
              </a:ext>
            </a:extLst>
          </p:cNvPr>
          <p:cNvSpPr txBox="1"/>
          <p:nvPr/>
        </p:nvSpPr>
        <p:spPr>
          <a:xfrm>
            <a:off x="866995" y="4344619"/>
            <a:ext cx="1016000" cy="184666"/>
          </a:xfrm>
          <a:prstGeom prst="rect">
            <a:avLst/>
          </a:prstGeom>
          <a:noFill/>
        </p:spPr>
        <p:txBody>
          <a:bodyPr wrap="square" lIns="0" tIns="0" rIns="0" bIns="0" rtlCol="0">
            <a:spAutoFit/>
          </a:bodyPr>
          <a:lstStyle/>
          <a:p>
            <a:pPr algn="l"/>
            <a:r>
              <a:rPr lang="de-DE" sz="1200" dirty="0"/>
              <a:t>64*64, f3</a:t>
            </a:r>
            <a:endParaRPr lang="en-US" sz="1200" dirty="0" err="1"/>
          </a:p>
        </p:txBody>
      </p:sp>
      <p:grpSp>
        <p:nvGrpSpPr>
          <p:cNvPr id="40" name="Group 39">
            <a:extLst>
              <a:ext uri="{FF2B5EF4-FFF2-40B4-BE49-F238E27FC236}">
                <a16:creationId xmlns:a16="http://schemas.microsoft.com/office/drawing/2014/main" id="{EB03480C-9B79-46D1-A4CA-6DA918F672D2}"/>
              </a:ext>
            </a:extLst>
          </p:cNvPr>
          <p:cNvGrpSpPr/>
          <p:nvPr/>
        </p:nvGrpSpPr>
        <p:grpSpPr>
          <a:xfrm>
            <a:off x="3612057" y="3773928"/>
            <a:ext cx="3612536" cy="2168310"/>
            <a:chOff x="582645" y="3293437"/>
            <a:chExt cx="3612536" cy="2168310"/>
          </a:xfrm>
        </p:grpSpPr>
        <p:grpSp>
          <p:nvGrpSpPr>
            <p:cNvPr id="32" name="Group 31">
              <a:extLst>
                <a:ext uri="{FF2B5EF4-FFF2-40B4-BE49-F238E27FC236}">
                  <a16:creationId xmlns:a16="http://schemas.microsoft.com/office/drawing/2014/main" id="{E67177EB-2712-41CA-B5F8-1B524E588E54}"/>
                </a:ext>
              </a:extLst>
            </p:cNvPr>
            <p:cNvGrpSpPr/>
            <p:nvPr/>
          </p:nvGrpSpPr>
          <p:grpSpPr>
            <a:xfrm>
              <a:off x="582645" y="4018465"/>
              <a:ext cx="3612536" cy="1443282"/>
              <a:chOff x="582645" y="4018465"/>
              <a:chExt cx="3612536" cy="1443282"/>
            </a:xfrm>
          </p:grpSpPr>
          <p:sp>
            <p:nvSpPr>
              <p:cNvPr id="25" name="Cube 24">
                <a:extLst>
                  <a:ext uri="{FF2B5EF4-FFF2-40B4-BE49-F238E27FC236}">
                    <a16:creationId xmlns:a16="http://schemas.microsoft.com/office/drawing/2014/main" id="{88AD0168-24F8-4187-A9B6-1104B6C3A358}"/>
                  </a:ext>
                </a:extLst>
              </p:cNvPr>
              <p:cNvSpPr/>
              <p:nvPr/>
            </p:nvSpPr>
            <p:spPr>
              <a:xfrm>
                <a:off x="582645" y="4360227"/>
                <a:ext cx="2970893" cy="1067200"/>
              </a:xfrm>
              <a:prstGeom prst="cube">
                <a:avLst>
                  <a:gd name="adj" fmla="val 90866"/>
                </a:avLst>
              </a:prstGeom>
              <a:solidFill>
                <a:srgbClr val="FFC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31" name="TextBox 30">
                <a:extLst>
                  <a:ext uri="{FF2B5EF4-FFF2-40B4-BE49-F238E27FC236}">
                    <a16:creationId xmlns:a16="http://schemas.microsoft.com/office/drawing/2014/main" id="{E4808234-B30C-4953-B38C-477777E61163}"/>
                  </a:ext>
                </a:extLst>
              </p:cNvPr>
              <p:cNvSpPr txBox="1"/>
              <p:nvPr/>
            </p:nvSpPr>
            <p:spPr>
              <a:xfrm>
                <a:off x="3150062" y="5277081"/>
                <a:ext cx="1016000" cy="184666"/>
              </a:xfrm>
              <a:prstGeom prst="rect">
                <a:avLst/>
              </a:prstGeom>
              <a:noFill/>
            </p:spPr>
            <p:txBody>
              <a:bodyPr wrap="square" lIns="0" tIns="0" rIns="0" bIns="0" rtlCol="0">
                <a:spAutoFit/>
              </a:bodyPr>
              <a:lstStyle/>
              <a:p>
                <a:pPr algn="l"/>
                <a:r>
                  <a:rPr lang="de-DE" sz="1200" dirty="0"/>
                  <a:t>32*32, f128</a:t>
                </a:r>
                <a:endParaRPr lang="en-US" sz="1200" dirty="0" err="1"/>
              </a:p>
            </p:txBody>
          </p:sp>
          <p:sp>
            <p:nvSpPr>
              <p:cNvPr id="33" name="Cube 32">
                <a:extLst>
                  <a:ext uri="{FF2B5EF4-FFF2-40B4-BE49-F238E27FC236}">
                    <a16:creationId xmlns:a16="http://schemas.microsoft.com/office/drawing/2014/main" id="{38F5A3A4-1ACC-4177-AA01-91D5A4E44528}"/>
                  </a:ext>
                </a:extLst>
              </p:cNvPr>
              <p:cNvSpPr/>
              <p:nvPr/>
            </p:nvSpPr>
            <p:spPr>
              <a:xfrm>
                <a:off x="1220113" y="4479023"/>
                <a:ext cx="1616492" cy="591139"/>
              </a:xfrm>
              <a:prstGeom prst="cube">
                <a:avLst>
                  <a:gd name="adj" fmla="val 70512"/>
                </a:avLst>
              </a:prstGeom>
              <a:solidFill>
                <a:srgbClr val="FFC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34" name="TextBox 33">
                <a:extLst>
                  <a:ext uri="{FF2B5EF4-FFF2-40B4-BE49-F238E27FC236}">
                    <a16:creationId xmlns:a16="http://schemas.microsoft.com/office/drawing/2014/main" id="{2BFE754E-3ECC-4B49-B081-3BBE7111B8F6}"/>
                  </a:ext>
                </a:extLst>
              </p:cNvPr>
              <p:cNvSpPr txBox="1"/>
              <p:nvPr/>
            </p:nvSpPr>
            <p:spPr>
              <a:xfrm>
                <a:off x="3150062" y="4872073"/>
                <a:ext cx="1016000" cy="184666"/>
              </a:xfrm>
              <a:prstGeom prst="rect">
                <a:avLst/>
              </a:prstGeom>
              <a:noFill/>
            </p:spPr>
            <p:txBody>
              <a:bodyPr wrap="square" lIns="0" tIns="0" rIns="0" bIns="0" rtlCol="0">
                <a:spAutoFit/>
              </a:bodyPr>
              <a:lstStyle/>
              <a:p>
                <a:pPr algn="l"/>
                <a:r>
                  <a:rPr lang="de-DE" sz="1200" dirty="0"/>
                  <a:t>16*16, f256</a:t>
                </a:r>
                <a:endParaRPr lang="en-US" sz="1200" dirty="0" err="1"/>
              </a:p>
            </p:txBody>
          </p:sp>
          <p:sp>
            <p:nvSpPr>
              <p:cNvPr id="36" name="TextBox 35">
                <a:extLst>
                  <a:ext uri="{FF2B5EF4-FFF2-40B4-BE49-F238E27FC236}">
                    <a16:creationId xmlns:a16="http://schemas.microsoft.com/office/drawing/2014/main" id="{785EA201-A072-4CCD-BD42-13447C130D62}"/>
                  </a:ext>
                </a:extLst>
              </p:cNvPr>
              <p:cNvSpPr txBox="1"/>
              <p:nvPr/>
            </p:nvSpPr>
            <p:spPr>
              <a:xfrm>
                <a:off x="3179181" y="4637830"/>
                <a:ext cx="1016000" cy="184666"/>
              </a:xfrm>
              <a:prstGeom prst="rect">
                <a:avLst/>
              </a:prstGeom>
              <a:noFill/>
            </p:spPr>
            <p:txBody>
              <a:bodyPr wrap="square" lIns="0" tIns="0" rIns="0" bIns="0" rtlCol="0">
                <a:spAutoFit/>
              </a:bodyPr>
              <a:lstStyle/>
              <a:p>
                <a:pPr algn="l"/>
                <a:r>
                  <a:rPr lang="de-DE" sz="1200" dirty="0"/>
                  <a:t>8*8, f512</a:t>
                </a:r>
                <a:endParaRPr lang="en-US" sz="1200" dirty="0" err="1"/>
              </a:p>
            </p:txBody>
          </p:sp>
          <p:sp>
            <p:nvSpPr>
              <p:cNvPr id="37" name="Cube 36">
                <a:extLst>
                  <a:ext uri="{FF2B5EF4-FFF2-40B4-BE49-F238E27FC236}">
                    <a16:creationId xmlns:a16="http://schemas.microsoft.com/office/drawing/2014/main" id="{882FC676-BF77-4B93-8EDB-94898C5E7D28}"/>
                  </a:ext>
                </a:extLst>
              </p:cNvPr>
              <p:cNvSpPr/>
              <p:nvPr/>
            </p:nvSpPr>
            <p:spPr>
              <a:xfrm>
                <a:off x="1682781" y="4170204"/>
                <a:ext cx="675211" cy="617637"/>
              </a:xfrm>
              <a:prstGeom prst="cube">
                <a:avLst>
                  <a:gd name="adj" fmla="val 20178"/>
                </a:avLst>
              </a:prstGeom>
              <a:solidFill>
                <a:srgbClr val="FFC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38" name="TextBox 37">
                <a:extLst>
                  <a:ext uri="{FF2B5EF4-FFF2-40B4-BE49-F238E27FC236}">
                    <a16:creationId xmlns:a16="http://schemas.microsoft.com/office/drawing/2014/main" id="{ECB158AD-7282-4B93-B347-0019D6B68D5D}"/>
                  </a:ext>
                </a:extLst>
              </p:cNvPr>
              <p:cNvSpPr txBox="1"/>
              <p:nvPr/>
            </p:nvSpPr>
            <p:spPr>
              <a:xfrm>
                <a:off x="3176450" y="4018465"/>
                <a:ext cx="1016000" cy="184666"/>
              </a:xfrm>
              <a:prstGeom prst="rect">
                <a:avLst/>
              </a:prstGeom>
              <a:noFill/>
            </p:spPr>
            <p:txBody>
              <a:bodyPr wrap="square" lIns="0" tIns="0" rIns="0" bIns="0" rtlCol="0">
                <a:spAutoFit/>
              </a:bodyPr>
              <a:lstStyle/>
              <a:p>
                <a:pPr algn="l"/>
                <a:r>
                  <a:rPr lang="de-DE" sz="1200" dirty="0"/>
                  <a:t>4*4, f1024</a:t>
                </a:r>
                <a:endParaRPr lang="en-US" sz="1200" dirty="0" err="1"/>
              </a:p>
            </p:txBody>
          </p:sp>
        </p:grpSp>
        <p:sp>
          <p:nvSpPr>
            <p:cNvPr id="39" name="Cube 38">
              <a:extLst>
                <a:ext uri="{FF2B5EF4-FFF2-40B4-BE49-F238E27FC236}">
                  <a16:creationId xmlns:a16="http://schemas.microsoft.com/office/drawing/2014/main" id="{5456B69C-B8BD-4F51-8DC8-BAC860A84757}"/>
                </a:ext>
              </a:extLst>
            </p:cNvPr>
            <p:cNvSpPr/>
            <p:nvPr/>
          </p:nvSpPr>
          <p:spPr>
            <a:xfrm>
              <a:off x="1875534" y="3293437"/>
              <a:ext cx="305650" cy="958737"/>
            </a:xfrm>
            <a:prstGeom prst="cube">
              <a:avLst>
                <a:gd name="adj" fmla="val 24967"/>
              </a:avLst>
            </a:prstGeom>
            <a:solidFill>
              <a:srgbClr val="FFC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grpSp>
        <p:nvGrpSpPr>
          <p:cNvPr id="74" name="Group 73">
            <a:extLst>
              <a:ext uri="{FF2B5EF4-FFF2-40B4-BE49-F238E27FC236}">
                <a16:creationId xmlns:a16="http://schemas.microsoft.com/office/drawing/2014/main" id="{90B88FA3-2B2C-4332-AAE2-3E2FEA7EEDBF}"/>
              </a:ext>
            </a:extLst>
          </p:cNvPr>
          <p:cNvGrpSpPr/>
          <p:nvPr/>
        </p:nvGrpSpPr>
        <p:grpSpPr>
          <a:xfrm>
            <a:off x="4079656" y="2955916"/>
            <a:ext cx="3169950" cy="954590"/>
            <a:chOff x="1140460" y="2106714"/>
            <a:chExt cx="3169950" cy="954590"/>
          </a:xfrm>
        </p:grpSpPr>
        <p:grpSp>
          <p:nvGrpSpPr>
            <p:cNvPr id="71" name="Group 70">
              <a:extLst>
                <a:ext uri="{FF2B5EF4-FFF2-40B4-BE49-F238E27FC236}">
                  <a16:creationId xmlns:a16="http://schemas.microsoft.com/office/drawing/2014/main" id="{3252D444-2AA2-4EE2-953B-BCBEE83480FA}"/>
                </a:ext>
              </a:extLst>
            </p:cNvPr>
            <p:cNvGrpSpPr/>
            <p:nvPr/>
          </p:nvGrpSpPr>
          <p:grpSpPr>
            <a:xfrm>
              <a:off x="1140460" y="2650281"/>
              <a:ext cx="1986280" cy="250826"/>
              <a:chOff x="1140460" y="2650281"/>
              <a:chExt cx="1986280" cy="250826"/>
            </a:xfrm>
          </p:grpSpPr>
          <p:grpSp>
            <p:nvGrpSpPr>
              <p:cNvPr id="64" name="Group 63">
                <a:extLst>
                  <a:ext uri="{FF2B5EF4-FFF2-40B4-BE49-F238E27FC236}">
                    <a16:creationId xmlns:a16="http://schemas.microsoft.com/office/drawing/2014/main" id="{CAA420DA-6080-47C3-B62D-A091694A9553}"/>
                  </a:ext>
                </a:extLst>
              </p:cNvPr>
              <p:cNvGrpSpPr/>
              <p:nvPr/>
            </p:nvGrpSpPr>
            <p:grpSpPr>
              <a:xfrm>
                <a:off x="1166284" y="2684601"/>
                <a:ext cx="1921114" cy="184943"/>
                <a:chOff x="1166284" y="2684601"/>
                <a:chExt cx="1921114" cy="184943"/>
              </a:xfrm>
            </p:grpSpPr>
            <p:grpSp>
              <p:nvGrpSpPr>
                <p:cNvPr id="44" name="Group 43">
                  <a:extLst>
                    <a:ext uri="{FF2B5EF4-FFF2-40B4-BE49-F238E27FC236}">
                      <a16:creationId xmlns:a16="http://schemas.microsoft.com/office/drawing/2014/main" id="{1042883E-0897-4903-AD96-7AD643C23622}"/>
                    </a:ext>
                  </a:extLst>
                </p:cNvPr>
                <p:cNvGrpSpPr/>
                <p:nvPr/>
              </p:nvGrpSpPr>
              <p:grpSpPr>
                <a:xfrm>
                  <a:off x="1166284" y="2684878"/>
                  <a:ext cx="864780" cy="184666"/>
                  <a:chOff x="1166284" y="2684878"/>
                  <a:chExt cx="864780" cy="184666"/>
                </a:xfrm>
              </p:grpSpPr>
              <p:sp>
                <p:nvSpPr>
                  <p:cNvPr id="43" name="Oval 42">
                    <a:extLst>
                      <a:ext uri="{FF2B5EF4-FFF2-40B4-BE49-F238E27FC236}">
                        <a16:creationId xmlns:a16="http://schemas.microsoft.com/office/drawing/2014/main" id="{56C3935A-8BC1-4C76-A5CB-E9C14D8345B9}"/>
                      </a:ext>
                    </a:extLst>
                  </p:cNvPr>
                  <p:cNvSpPr/>
                  <p:nvPr/>
                </p:nvSpPr>
                <p:spPr>
                  <a:xfrm>
                    <a:off x="1166284"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45" name="Oval 44">
                    <a:extLst>
                      <a:ext uri="{FF2B5EF4-FFF2-40B4-BE49-F238E27FC236}">
                        <a16:creationId xmlns:a16="http://schemas.microsoft.com/office/drawing/2014/main" id="{4F5FFD17-3A1C-45AA-9E2F-CFF89652490B}"/>
                      </a:ext>
                    </a:extLst>
                  </p:cNvPr>
                  <p:cNvSpPr/>
                  <p:nvPr/>
                </p:nvSpPr>
                <p:spPr>
                  <a:xfrm>
                    <a:off x="1394351"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46" name="Oval 45">
                    <a:extLst>
                      <a:ext uri="{FF2B5EF4-FFF2-40B4-BE49-F238E27FC236}">
                        <a16:creationId xmlns:a16="http://schemas.microsoft.com/office/drawing/2014/main" id="{EB61E94B-A92A-481A-BA71-DA80574657E3}"/>
                      </a:ext>
                    </a:extLst>
                  </p:cNvPr>
                  <p:cNvSpPr/>
                  <p:nvPr/>
                </p:nvSpPr>
                <p:spPr>
                  <a:xfrm>
                    <a:off x="1620237"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47" name="Oval 46">
                    <a:extLst>
                      <a:ext uri="{FF2B5EF4-FFF2-40B4-BE49-F238E27FC236}">
                        <a16:creationId xmlns:a16="http://schemas.microsoft.com/office/drawing/2014/main" id="{9B6E5DCB-E2DC-4F5C-A1FC-C03395BCC8AB}"/>
                      </a:ext>
                    </a:extLst>
                  </p:cNvPr>
                  <p:cNvSpPr/>
                  <p:nvPr/>
                </p:nvSpPr>
                <p:spPr>
                  <a:xfrm>
                    <a:off x="1846123"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grpSp>
              <p:nvGrpSpPr>
                <p:cNvPr id="54" name="Group 53">
                  <a:extLst>
                    <a:ext uri="{FF2B5EF4-FFF2-40B4-BE49-F238E27FC236}">
                      <a16:creationId xmlns:a16="http://schemas.microsoft.com/office/drawing/2014/main" id="{0DF63CDC-F999-485B-8CAE-66DFB0B722BF}"/>
                    </a:ext>
                  </a:extLst>
                </p:cNvPr>
                <p:cNvGrpSpPr/>
                <p:nvPr/>
              </p:nvGrpSpPr>
              <p:grpSpPr>
                <a:xfrm>
                  <a:off x="2222618" y="2684878"/>
                  <a:ext cx="864780" cy="184666"/>
                  <a:chOff x="1166284" y="2684878"/>
                  <a:chExt cx="864780" cy="184666"/>
                </a:xfrm>
              </p:grpSpPr>
              <p:sp>
                <p:nvSpPr>
                  <p:cNvPr id="55" name="Oval 54">
                    <a:extLst>
                      <a:ext uri="{FF2B5EF4-FFF2-40B4-BE49-F238E27FC236}">
                        <a16:creationId xmlns:a16="http://schemas.microsoft.com/office/drawing/2014/main" id="{FBECBCF7-CA13-4D9E-B1EA-5E0CD7933828}"/>
                      </a:ext>
                    </a:extLst>
                  </p:cNvPr>
                  <p:cNvSpPr/>
                  <p:nvPr/>
                </p:nvSpPr>
                <p:spPr>
                  <a:xfrm>
                    <a:off x="1166284"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56" name="Oval 55">
                    <a:extLst>
                      <a:ext uri="{FF2B5EF4-FFF2-40B4-BE49-F238E27FC236}">
                        <a16:creationId xmlns:a16="http://schemas.microsoft.com/office/drawing/2014/main" id="{7DBFFB43-69A9-4A14-86EF-AB3CF501D926}"/>
                      </a:ext>
                    </a:extLst>
                  </p:cNvPr>
                  <p:cNvSpPr/>
                  <p:nvPr/>
                </p:nvSpPr>
                <p:spPr>
                  <a:xfrm>
                    <a:off x="1394351"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57" name="Oval 56">
                    <a:extLst>
                      <a:ext uri="{FF2B5EF4-FFF2-40B4-BE49-F238E27FC236}">
                        <a16:creationId xmlns:a16="http://schemas.microsoft.com/office/drawing/2014/main" id="{E0ECF043-781E-4DB6-BE9F-FDE7368818FF}"/>
                      </a:ext>
                    </a:extLst>
                  </p:cNvPr>
                  <p:cNvSpPr/>
                  <p:nvPr/>
                </p:nvSpPr>
                <p:spPr>
                  <a:xfrm>
                    <a:off x="1620237"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58" name="Oval 57">
                    <a:extLst>
                      <a:ext uri="{FF2B5EF4-FFF2-40B4-BE49-F238E27FC236}">
                        <a16:creationId xmlns:a16="http://schemas.microsoft.com/office/drawing/2014/main" id="{14C2884D-355C-4607-902B-CB9B36E83C9E}"/>
                      </a:ext>
                    </a:extLst>
                  </p:cNvPr>
                  <p:cNvSpPr/>
                  <p:nvPr/>
                </p:nvSpPr>
                <p:spPr>
                  <a:xfrm>
                    <a:off x="1846123"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sp>
              <p:nvSpPr>
                <p:cNvPr id="65" name="TextBox 64">
                  <a:extLst>
                    <a:ext uri="{FF2B5EF4-FFF2-40B4-BE49-F238E27FC236}">
                      <a16:creationId xmlns:a16="http://schemas.microsoft.com/office/drawing/2014/main" id="{EF8447F0-3BD2-41E8-9C12-DAF34868A76E}"/>
                    </a:ext>
                  </a:extLst>
                </p:cNvPr>
                <p:cNvSpPr txBox="1"/>
                <p:nvPr/>
              </p:nvSpPr>
              <p:spPr>
                <a:xfrm>
                  <a:off x="2071689" y="2684601"/>
                  <a:ext cx="148408" cy="184666"/>
                </a:xfrm>
                <a:prstGeom prst="rect">
                  <a:avLst/>
                </a:prstGeom>
                <a:noFill/>
              </p:spPr>
              <p:txBody>
                <a:bodyPr wrap="square" lIns="0" tIns="0" rIns="0" bIns="0" rtlCol="0">
                  <a:spAutoFit/>
                </a:bodyPr>
                <a:lstStyle/>
                <a:p>
                  <a:pPr algn="l"/>
                  <a:r>
                    <a:rPr lang="de-DE" sz="1200" dirty="0"/>
                    <a:t>…</a:t>
                  </a:r>
                  <a:endParaRPr lang="en-US" sz="1200" dirty="0" err="1"/>
                </a:p>
              </p:txBody>
            </p:sp>
          </p:grpSp>
          <p:sp>
            <p:nvSpPr>
              <p:cNvPr id="70" name="Rectangle 69">
                <a:extLst>
                  <a:ext uri="{FF2B5EF4-FFF2-40B4-BE49-F238E27FC236}">
                    <a16:creationId xmlns:a16="http://schemas.microsoft.com/office/drawing/2014/main" id="{5664A9E5-1AAD-449B-A493-0163987A6B08}"/>
                  </a:ext>
                </a:extLst>
              </p:cNvPr>
              <p:cNvSpPr/>
              <p:nvPr/>
            </p:nvSpPr>
            <p:spPr>
              <a:xfrm>
                <a:off x="1140460" y="2650281"/>
                <a:ext cx="1986280" cy="250826"/>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grpSp>
          <p:nvGrpSpPr>
            <p:cNvPr id="72" name="Group 71">
              <a:extLst>
                <a:ext uri="{FF2B5EF4-FFF2-40B4-BE49-F238E27FC236}">
                  <a16:creationId xmlns:a16="http://schemas.microsoft.com/office/drawing/2014/main" id="{D5BE4FFD-C2CD-47D7-ABC5-3EC9052798A4}"/>
                </a:ext>
              </a:extLst>
            </p:cNvPr>
            <p:cNvGrpSpPr/>
            <p:nvPr/>
          </p:nvGrpSpPr>
          <p:grpSpPr>
            <a:xfrm>
              <a:off x="1579292" y="2383690"/>
              <a:ext cx="1097279" cy="250826"/>
              <a:chOff x="1579292" y="2383690"/>
              <a:chExt cx="1097279" cy="250826"/>
            </a:xfrm>
          </p:grpSpPr>
          <p:grpSp>
            <p:nvGrpSpPr>
              <p:cNvPr id="68" name="Group 67">
                <a:extLst>
                  <a:ext uri="{FF2B5EF4-FFF2-40B4-BE49-F238E27FC236}">
                    <a16:creationId xmlns:a16="http://schemas.microsoft.com/office/drawing/2014/main" id="{461621B8-BBD4-4261-887A-F4563277E9D2}"/>
                  </a:ext>
                </a:extLst>
              </p:cNvPr>
              <p:cNvGrpSpPr/>
              <p:nvPr/>
            </p:nvGrpSpPr>
            <p:grpSpPr>
              <a:xfrm>
                <a:off x="1620237" y="2419290"/>
                <a:ext cx="1010687" cy="196933"/>
                <a:chOff x="1620237" y="2419290"/>
                <a:chExt cx="1010687" cy="196933"/>
              </a:xfrm>
            </p:grpSpPr>
            <p:grpSp>
              <p:nvGrpSpPr>
                <p:cNvPr id="67" name="Group 66">
                  <a:extLst>
                    <a:ext uri="{FF2B5EF4-FFF2-40B4-BE49-F238E27FC236}">
                      <a16:creationId xmlns:a16="http://schemas.microsoft.com/office/drawing/2014/main" id="{5D1DFCAD-83BC-4D1E-AE8A-893EF4D58D25}"/>
                    </a:ext>
                  </a:extLst>
                </p:cNvPr>
                <p:cNvGrpSpPr/>
                <p:nvPr/>
              </p:nvGrpSpPr>
              <p:grpSpPr>
                <a:xfrm>
                  <a:off x="1620237" y="2419290"/>
                  <a:ext cx="413008" cy="184666"/>
                  <a:chOff x="1157375" y="2097160"/>
                  <a:chExt cx="413008" cy="184666"/>
                </a:xfrm>
              </p:grpSpPr>
              <p:sp>
                <p:nvSpPr>
                  <p:cNvPr id="50" name="Oval 49">
                    <a:extLst>
                      <a:ext uri="{FF2B5EF4-FFF2-40B4-BE49-F238E27FC236}">
                        <a16:creationId xmlns:a16="http://schemas.microsoft.com/office/drawing/2014/main" id="{20C99272-A951-48DB-91B7-876FCE75FE8B}"/>
                      </a:ext>
                    </a:extLst>
                  </p:cNvPr>
                  <p:cNvSpPr/>
                  <p:nvPr/>
                </p:nvSpPr>
                <p:spPr>
                  <a:xfrm>
                    <a:off x="1157375" y="2097160"/>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51" name="Oval 50">
                    <a:extLst>
                      <a:ext uri="{FF2B5EF4-FFF2-40B4-BE49-F238E27FC236}">
                        <a16:creationId xmlns:a16="http://schemas.microsoft.com/office/drawing/2014/main" id="{A2913A4B-4414-40E2-BE9C-BB082C652D42}"/>
                      </a:ext>
                    </a:extLst>
                  </p:cNvPr>
                  <p:cNvSpPr/>
                  <p:nvPr/>
                </p:nvSpPr>
                <p:spPr>
                  <a:xfrm>
                    <a:off x="1385442" y="2097160"/>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grpSp>
              <p:nvGrpSpPr>
                <p:cNvPr id="66" name="Group 65">
                  <a:extLst>
                    <a:ext uri="{FF2B5EF4-FFF2-40B4-BE49-F238E27FC236}">
                      <a16:creationId xmlns:a16="http://schemas.microsoft.com/office/drawing/2014/main" id="{F57DA6FF-F92D-4E69-BEC5-65B965586B6D}"/>
                    </a:ext>
                  </a:extLst>
                </p:cNvPr>
                <p:cNvGrpSpPr/>
                <p:nvPr/>
              </p:nvGrpSpPr>
              <p:grpSpPr>
                <a:xfrm>
                  <a:off x="2220097" y="2421088"/>
                  <a:ext cx="410827" cy="184666"/>
                  <a:chOff x="1611328" y="2097160"/>
                  <a:chExt cx="410827" cy="184666"/>
                </a:xfrm>
              </p:grpSpPr>
              <p:sp>
                <p:nvSpPr>
                  <p:cNvPr id="52" name="Oval 51">
                    <a:extLst>
                      <a:ext uri="{FF2B5EF4-FFF2-40B4-BE49-F238E27FC236}">
                        <a16:creationId xmlns:a16="http://schemas.microsoft.com/office/drawing/2014/main" id="{12243F09-ADE9-4A85-BE0B-2560FCD23D65}"/>
                      </a:ext>
                    </a:extLst>
                  </p:cNvPr>
                  <p:cNvSpPr/>
                  <p:nvPr/>
                </p:nvSpPr>
                <p:spPr>
                  <a:xfrm>
                    <a:off x="1611328" y="2097160"/>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53" name="Oval 52">
                    <a:extLst>
                      <a:ext uri="{FF2B5EF4-FFF2-40B4-BE49-F238E27FC236}">
                        <a16:creationId xmlns:a16="http://schemas.microsoft.com/office/drawing/2014/main" id="{00D0AEAC-D47B-43FF-8C42-9ADB10A42E5C}"/>
                      </a:ext>
                    </a:extLst>
                  </p:cNvPr>
                  <p:cNvSpPr/>
                  <p:nvPr/>
                </p:nvSpPr>
                <p:spPr>
                  <a:xfrm>
                    <a:off x="1837214" y="2097160"/>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sp>
              <p:nvSpPr>
                <p:cNvPr id="69" name="TextBox 68">
                  <a:extLst>
                    <a:ext uri="{FF2B5EF4-FFF2-40B4-BE49-F238E27FC236}">
                      <a16:creationId xmlns:a16="http://schemas.microsoft.com/office/drawing/2014/main" id="{29699AF7-C914-4AAD-8D43-B9248325F369}"/>
                    </a:ext>
                  </a:extLst>
                </p:cNvPr>
                <p:cNvSpPr txBox="1"/>
                <p:nvPr/>
              </p:nvSpPr>
              <p:spPr>
                <a:xfrm>
                  <a:off x="2068873" y="2431557"/>
                  <a:ext cx="148408" cy="184666"/>
                </a:xfrm>
                <a:prstGeom prst="rect">
                  <a:avLst/>
                </a:prstGeom>
                <a:noFill/>
              </p:spPr>
              <p:txBody>
                <a:bodyPr wrap="square" lIns="0" tIns="0" rIns="0" bIns="0" rtlCol="0">
                  <a:spAutoFit/>
                </a:bodyPr>
                <a:lstStyle/>
                <a:p>
                  <a:pPr algn="l"/>
                  <a:r>
                    <a:rPr lang="de-DE" sz="1200" dirty="0"/>
                    <a:t>…</a:t>
                  </a:r>
                  <a:endParaRPr lang="en-US" sz="1200" dirty="0" err="1"/>
                </a:p>
              </p:txBody>
            </p:sp>
          </p:grpSp>
          <p:sp>
            <p:nvSpPr>
              <p:cNvPr id="73" name="Rectangle 72">
                <a:extLst>
                  <a:ext uri="{FF2B5EF4-FFF2-40B4-BE49-F238E27FC236}">
                    <a16:creationId xmlns:a16="http://schemas.microsoft.com/office/drawing/2014/main" id="{367F942D-0239-46D0-BE08-AC2E98D02407}"/>
                  </a:ext>
                </a:extLst>
              </p:cNvPr>
              <p:cNvSpPr/>
              <p:nvPr/>
            </p:nvSpPr>
            <p:spPr>
              <a:xfrm>
                <a:off x="1579292" y="2383690"/>
                <a:ext cx="1097279" cy="250826"/>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grpSp>
          <p:nvGrpSpPr>
            <p:cNvPr id="75" name="Group 74">
              <a:extLst>
                <a:ext uri="{FF2B5EF4-FFF2-40B4-BE49-F238E27FC236}">
                  <a16:creationId xmlns:a16="http://schemas.microsoft.com/office/drawing/2014/main" id="{EFF8B48B-628A-4238-9D0A-ADDA25182023}"/>
                </a:ext>
              </a:extLst>
            </p:cNvPr>
            <p:cNvGrpSpPr/>
            <p:nvPr/>
          </p:nvGrpSpPr>
          <p:grpSpPr>
            <a:xfrm>
              <a:off x="1144472" y="2106714"/>
              <a:ext cx="1986280" cy="250826"/>
              <a:chOff x="1140460" y="2650281"/>
              <a:chExt cx="1986280" cy="250826"/>
            </a:xfrm>
          </p:grpSpPr>
          <p:grpSp>
            <p:nvGrpSpPr>
              <p:cNvPr id="76" name="Group 75">
                <a:extLst>
                  <a:ext uri="{FF2B5EF4-FFF2-40B4-BE49-F238E27FC236}">
                    <a16:creationId xmlns:a16="http://schemas.microsoft.com/office/drawing/2014/main" id="{12C394E8-BD61-4412-8AEC-650EFEB53D51}"/>
                  </a:ext>
                </a:extLst>
              </p:cNvPr>
              <p:cNvGrpSpPr/>
              <p:nvPr/>
            </p:nvGrpSpPr>
            <p:grpSpPr>
              <a:xfrm>
                <a:off x="1166284" y="2684601"/>
                <a:ext cx="1921114" cy="184943"/>
                <a:chOff x="1166284" y="2684601"/>
                <a:chExt cx="1921114" cy="184943"/>
              </a:xfrm>
            </p:grpSpPr>
            <p:grpSp>
              <p:nvGrpSpPr>
                <p:cNvPr id="78" name="Group 77">
                  <a:extLst>
                    <a:ext uri="{FF2B5EF4-FFF2-40B4-BE49-F238E27FC236}">
                      <a16:creationId xmlns:a16="http://schemas.microsoft.com/office/drawing/2014/main" id="{A3C970E8-61F4-45F9-889F-8D2B19CA8436}"/>
                    </a:ext>
                  </a:extLst>
                </p:cNvPr>
                <p:cNvGrpSpPr/>
                <p:nvPr/>
              </p:nvGrpSpPr>
              <p:grpSpPr>
                <a:xfrm>
                  <a:off x="1166284" y="2684878"/>
                  <a:ext cx="864780" cy="184666"/>
                  <a:chOff x="1166284" y="2684878"/>
                  <a:chExt cx="864780" cy="184666"/>
                </a:xfrm>
              </p:grpSpPr>
              <p:sp>
                <p:nvSpPr>
                  <p:cNvPr id="85" name="Oval 84">
                    <a:extLst>
                      <a:ext uri="{FF2B5EF4-FFF2-40B4-BE49-F238E27FC236}">
                        <a16:creationId xmlns:a16="http://schemas.microsoft.com/office/drawing/2014/main" id="{5EC0930F-DF8E-430C-953A-37EB05FA3A45}"/>
                      </a:ext>
                    </a:extLst>
                  </p:cNvPr>
                  <p:cNvSpPr/>
                  <p:nvPr/>
                </p:nvSpPr>
                <p:spPr>
                  <a:xfrm>
                    <a:off x="1166284"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86" name="Oval 85">
                    <a:extLst>
                      <a:ext uri="{FF2B5EF4-FFF2-40B4-BE49-F238E27FC236}">
                        <a16:creationId xmlns:a16="http://schemas.microsoft.com/office/drawing/2014/main" id="{358006A4-8424-40F3-AF0D-37C6AA55F987}"/>
                      </a:ext>
                    </a:extLst>
                  </p:cNvPr>
                  <p:cNvSpPr/>
                  <p:nvPr/>
                </p:nvSpPr>
                <p:spPr>
                  <a:xfrm>
                    <a:off x="1394351"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87" name="Oval 86">
                    <a:extLst>
                      <a:ext uri="{FF2B5EF4-FFF2-40B4-BE49-F238E27FC236}">
                        <a16:creationId xmlns:a16="http://schemas.microsoft.com/office/drawing/2014/main" id="{9057371B-4353-413F-90CD-4C42F8AD4057}"/>
                      </a:ext>
                    </a:extLst>
                  </p:cNvPr>
                  <p:cNvSpPr/>
                  <p:nvPr/>
                </p:nvSpPr>
                <p:spPr>
                  <a:xfrm>
                    <a:off x="1620237"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88" name="Oval 87">
                    <a:extLst>
                      <a:ext uri="{FF2B5EF4-FFF2-40B4-BE49-F238E27FC236}">
                        <a16:creationId xmlns:a16="http://schemas.microsoft.com/office/drawing/2014/main" id="{DACDF743-3205-4EB7-933A-1E02DC35C0F6}"/>
                      </a:ext>
                    </a:extLst>
                  </p:cNvPr>
                  <p:cNvSpPr/>
                  <p:nvPr/>
                </p:nvSpPr>
                <p:spPr>
                  <a:xfrm>
                    <a:off x="1846123"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grpSp>
              <p:nvGrpSpPr>
                <p:cNvPr id="79" name="Group 78">
                  <a:extLst>
                    <a:ext uri="{FF2B5EF4-FFF2-40B4-BE49-F238E27FC236}">
                      <a16:creationId xmlns:a16="http://schemas.microsoft.com/office/drawing/2014/main" id="{E692D52A-B9E9-4F6D-AF4E-BE08CB6AF572}"/>
                    </a:ext>
                  </a:extLst>
                </p:cNvPr>
                <p:cNvGrpSpPr/>
                <p:nvPr/>
              </p:nvGrpSpPr>
              <p:grpSpPr>
                <a:xfrm>
                  <a:off x="2222618" y="2684878"/>
                  <a:ext cx="864780" cy="184666"/>
                  <a:chOff x="1166284" y="2684878"/>
                  <a:chExt cx="864780" cy="184666"/>
                </a:xfrm>
              </p:grpSpPr>
              <p:sp>
                <p:nvSpPr>
                  <p:cNvPr id="81" name="Oval 80">
                    <a:extLst>
                      <a:ext uri="{FF2B5EF4-FFF2-40B4-BE49-F238E27FC236}">
                        <a16:creationId xmlns:a16="http://schemas.microsoft.com/office/drawing/2014/main" id="{05FBB56C-F9C1-47CB-8BE1-7E60E241BDF0}"/>
                      </a:ext>
                    </a:extLst>
                  </p:cNvPr>
                  <p:cNvSpPr/>
                  <p:nvPr/>
                </p:nvSpPr>
                <p:spPr>
                  <a:xfrm>
                    <a:off x="1166284"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82" name="Oval 81">
                    <a:extLst>
                      <a:ext uri="{FF2B5EF4-FFF2-40B4-BE49-F238E27FC236}">
                        <a16:creationId xmlns:a16="http://schemas.microsoft.com/office/drawing/2014/main" id="{BC425422-A599-442D-AB22-1E981B66E443}"/>
                      </a:ext>
                    </a:extLst>
                  </p:cNvPr>
                  <p:cNvSpPr/>
                  <p:nvPr/>
                </p:nvSpPr>
                <p:spPr>
                  <a:xfrm>
                    <a:off x="1394351"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83" name="Oval 82">
                    <a:extLst>
                      <a:ext uri="{FF2B5EF4-FFF2-40B4-BE49-F238E27FC236}">
                        <a16:creationId xmlns:a16="http://schemas.microsoft.com/office/drawing/2014/main" id="{0B883C7C-A231-449D-96C6-E43EFB16C331}"/>
                      </a:ext>
                    </a:extLst>
                  </p:cNvPr>
                  <p:cNvSpPr/>
                  <p:nvPr/>
                </p:nvSpPr>
                <p:spPr>
                  <a:xfrm>
                    <a:off x="1620237"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84" name="Oval 83">
                    <a:extLst>
                      <a:ext uri="{FF2B5EF4-FFF2-40B4-BE49-F238E27FC236}">
                        <a16:creationId xmlns:a16="http://schemas.microsoft.com/office/drawing/2014/main" id="{CA457F63-BE74-4458-BDE7-077224BE7A5A}"/>
                      </a:ext>
                    </a:extLst>
                  </p:cNvPr>
                  <p:cNvSpPr/>
                  <p:nvPr/>
                </p:nvSpPr>
                <p:spPr>
                  <a:xfrm>
                    <a:off x="1846123" y="268487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sp>
              <p:nvSpPr>
                <p:cNvPr id="80" name="TextBox 79">
                  <a:extLst>
                    <a:ext uri="{FF2B5EF4-FFF2-40B4-BE49-F238E27FC236}">
                      <a16:creationId xmlns:a16="http://schemas.microsoft.com/office/drawing/2014/main" id="{A79C2305-A14E-4E1E-A787-4E241C5CFC23}"/>
                    </a:ext>
                  </a:extLst>
                </p:cNvPr>
                <p:cNvSpPr txBox="1"/>
                <p:nvPr/>
              </p:nvSpPr>
              <p:spPr>
                <a:xfrm>
                  <a:off x="2071689" y="2684601"/>
                  <a:ext cx="148408" cy="184666"/>
                </a:xfrm>
                <a:prstGeom prst="rect">
                  <a:avLst/>
                </a:prstGeom>
                <a:noFill/>
              </p:spPr>
              <p:txBody>
                <a:bodyPr wrap="square" lIns="0" tIns="0" rIns="0" bIns="0" rtlCol="0">
                  <a:spAutoFit/>
                </a:bodyPr>
                <a:lstStyle/>
                <a:p>
                  <a:pPr algn="l"/>
                  <a:r>
                    <a:rPr lang="de-DE" sz="1200" dirty="0"/>
                    <a:t>…</a:t>
                  </a:r>
                  <a:endParaRPr lang="en-US" sz="1200" dirty="0" err="1"/>
                </a:p>
              </p:txBody>
            </p:sp>
          </p:grpSp>
          <p:sp>
            <p:nvSpPr>
              <p:cNvPr id="77" name="Rectangle 76">
                <a:extLst>
                  <a:ext uri="{FF2B5EF4-FFF2-40B4-BE49-F238E27FC236}">
                    <a16:creationId xmlns:a16="http://schemas.microsoft.com/office/drawing/2014/main" id="{F9E34C70-41B4-461E-82CF-C418518CF5F7}"/>
                  </a:ext>
                </a:extLst>
              </p:cNvPr>
              <p:cNvSpPr/>
              <p:nvPr/>
            </p:nvSpPr>
            <p:spPr>
              <a:xfrm>
                <a:off x="1140460" y="2650281"/>
                <a:ext cx="1986280" cy="250826"/>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sp>
          <p:nvSpPr>
            <p:cNvPr id="89" name="TextBox 88">
              <a:extLst>
                <a:ext uri="{FF2B5EF4-FFF2-40B4-BE49-F238E27FC236}">
                  <a16:creationId xmlns:a16="http://schemas.microsoft.com/office/drawing/2014/main" id="{4AD8CFF0-B1D4-4464-98B7-61E9650E3BDF}"/>
                </a:ext>
              </a:extLst>
            </p:cNvPr>
            <p:cNvSpPr txBox="1"/>
            <p:nvPr/>
          </p:nvSpPr>
          <p:spPr>
            <a:xfrm>
              <a:off x="3252198" y="2691972"/>
              <a:ext cx="1058212" cy="369332"/>
            </a:xfrm>
            <a:prstGeom prst="rect">
              <a:avLst/>
            </a:prstGeom>
            <a:noFill/>
          </p:spPr>
          <p:txBody>
            <a:bodyPr wrap="square" lIns="0" tIns="0" rIns="0" bIns="0" rtlCol="0">
              <a:spAutoFit/>
            </a:bodyPr>
            <a:lstStyle/>
            <a:p>
              <a:pPr algn="l"/>
              <a:r>
                <a:rPr lang="de-DE" sz="1200" dirty="0"/>
                <a:t>16384 (</a:t>
              </a:r>
              <a:r>
                <a:rPr lang="de-DE" sz="1200" dirty="0" err="1"/>
                <a:t>flatten</a:t>
              </a:r>
              <a:r>
                <a:rPr lang="de-DE" sz="1200" dirty="0"/>
                <a:t>)	</a:t>
              </a:r>
              <a:endParaRPr lang="en-US" sz="1200" dirty="0" err="1"/>
            </a:p>
          </p:txBody>
        </p:sp>
        <p:sp>
          <p:nvSpPr>
            <p:cNvPr id="90" name="TextBox 89">
              <a:extLst>
                <a:ext uri="{FF2B5EF4-FFF2-40B4-BE49-F238E27FC236}">
                  <a16:creationId xmlns:a16="http://schemas.microsoft.com/office/drawing/2014/main" id="{2E5C9B02-439D-4BC7-A953-4A28A6ADBADD}"/>
                </a:ext>
              </a:extLst>
            </p:cNvPr>
            <p:cNvSpPr txBox="1"/>
            <p:nvPr/>
          </p:nvSpPr>
          <p:spPr>
            <a:xfrm>
              <a:off x="3246072" y="2436466"/>
              <a:ext cx="723455" cy="369332"/>
            </a:xfrm>
            <a:prstGeom prst="rect">
              <a:avLst/>
            </a:prstGeom>
            <a:noFill/>
          </p:spPr>
          <p:txBody>
            <a:bodyPr wrap="square" lIns="0" tIns="0" rIns="0" bIns="0" rtlCol="0">
              <a:spAutoFit/>
            </a:bodyPr>
            <a:lstStyle/>
            <a:p>
              <a:pPr algn="l"/>
              <a:r>
                <a:rPr lang="de-DE" sz="1200" dirty="0"/>
                <a:t>1024	</a:t>
              </a:r>
              <a:endParaRPr lang="en-US" sz="1200" dirty="0" err="1"/>
            </a:p>
          </p:txBody>
        </p:sp>
        <p:sp>
          <p:nvSpPr>
            <p:cNvPr id="91" name="TextBox 90">
              <a:extLst>
                <a:ext uri="{FF2B5EF4-FFF2-40B4-BE49-F238E27FC236}">
                  <a16:creationId xmlns:a16="http://schemas.microsoft.com/office/drawing/2014/main" id="{174B10CF-6917-4CD9-8F7B-507F3E166E4C}"/>
                </a:ext>
              </a:extLst>
            </p:cNvPr>
            <p:cNvSpPr txBox="1"/>
            <p:nvPr/>
          </p:nvSpPr>
          <p:spPr>
            <a:xfrm>
              <a:off x="3252198" y="2156789"/>
              <a:ext cx="723455" cy="369332"/>
            </a:xfrm>
            <a:prstGeom prst="rect">
              <a:avLst/>
            </a:prstGeom>
            <a:noFill/>
          </p:spPr>
          <p:txBody>
            <a:bodyPr wrap="square" lIns="0" tIns="0" rIns="0" bIns="0" rtlCol="0">
              <a:spAutoFit/>
            </a:bodyPr>
            <a:lstStyle/>
            <a:p>
              <a:pPr algn="l"/>
              <a:r>
                <a:rPr lang="de-DE" sz="1200" dirty="0"/>
                <a:t>16384	</a:t>
              </a:r>
              <a:endParaRPr lang="en-US" sz="1200" dirty="0" err="1"/>
            </a:p>
          </p:txBody>
        </p:sp>
      </p:grpSp>
      <p:grpSp>
        <p:nvGrpSpPr>
          <p:cNvPr id="93" name="Group 92">
            <a:extLst>
              <a:ext uri="{FF2B5EF4-FFF2-40B4-BE49-F238E27FC236}">
                <a16:creationId xmlns:a16="http://schemas.microsoft.com/office/drawing/2014/main" id="{1C8A0398-4797-41CE-B4A4-B1312DB3C78E}"/>
              </a:ext>
            </a:extLst>
          </p:cNvPr>
          <p:cNvGrpSpPr/>
          <p:nvPr/>
        </p:nvGrpSpPr>
        <p:grpSpPr>
          <a:xfrm>
            <a:off x="9541357" y="3222180"/>
            <a:ext cx="3112403" cy="738664"/>
            <a:chOff x="5613532" y="3864636"/>
            <a:chExt cx="3112403" cy="738664"/>
          </a:xfrm>
        </p:grpSpPr>
        <p:sp>
          <p:nvSpPr>
            <p:cNvPr id="94" name="TextBox 93">
              <a:extLst>
                <a:ext uri="{FF2B5EF4-FFF2-40B4-BE49-F238E27FC236}">
                  <a16:creationId xmlns:a16="http://schemas.microsoft.com/office/drawing/2014/main" id="{372EF217-16CF-4C10-9959-F65E2E3AFB06}"/>
                </a:ext>
              </a:extLst>
            </p:cNvPr>
            <p:cNvSpPr txBox="1"/>
            <p:nvPr/>
          </p:nvSpPr>
          <p:spPr>
            <a:xfrm>
              <a:off x="6741567" y="3864636"/>
              <a:ext cx="1984368" cy="738664"/>
            </a:xfrm>
            <a:prstGeom prst="rect">
              <a:avLst/>
            </a:prstGeom>
            <a:noFill/>
          </p:spPr>
          <p:txBody>
            <a:bodyPr wrap="square" lIns="0" tIns="0" rIns="0" bIns="0" rtlCol="0">
              <a:spAutoFit/>
            </a:bodyPr>
            <a:lstStyle/>
            <a:p>
              <a:pPr algn="l"/>
              <a:r>
                <a:rPr lang="de-DE" sz="1200" dirty="0"/>
                <a:t>ConvTranspose2D</a:t>
              </a:r>
            </a:p>
            <a:p>
              <a:pPr algn="l"/>
              <a:r>
                <a:rPr lang="de-DE" sz="1200" dirty="0" err="1"/>
                <a:t>pixels</a:t>
              </a:r>
              <a:r>
                <a:rPr lang="de-DE" sz="1200" dirty="0"/>
                <a:t> * </a:t>
              </a:r>
              <a:r>
                <a:rPr lang="de-DE" sz="1200" dirty="0" err="1"/>
                <a:t>pixels</a:t>
              </a:r>
              <a:endParaRPr lang="de-DE" sz="1200" dirty="0"/>
            </a:p>
            <a:p>
              <a:pPr algn="l"/>
              <a:r>
                <a:rPr lang="de-DE" sz="1200" dirty="0"/>
                <a:t>f: </a:t>
              </a:r>
              <a:r>
                <a:rPr lang="de-DE" sz="1200" dirty="0" err="1"/>
                <a:t>filters</a:t>
              </a:r>
              <a:endParaRPr lang="de-DE" sz="1200" dirty="0"/>
            </a:p>
            <a:p>
              <a:pPr algn="l"/>
              <a:r>
                <a:rPr lang="de-DE" sz="1200" dirty="0" err="1"/>
                <a:t>Activation</a:t>
              </a:r>
              <a:r>
                <a:rPr lang="de-DE" sz="1200" dirty="0"/>
                <a:t>:  </a:t>
              </a:r>
              <a:r>
                <a:rPr lang="de-DE" sz="1200" dirty="0" err="1"/>
                <a:t>Leaky</a:t>
              </a:r>
              <a:r>
                <a:rPr lang="de-DE" sz="1200" dirty="0"/>
                <a:t> </a:t>
              </a:r>
              <a:r>
                <a:rPr lang="de-DE" sz="1200" dirty="0" err="1"/>
                <a:t>Relu</a:t>
              </a:r>
              <a:endParaRPr lang="en-US" sz="1200" dirty="0" err="1"/>
            </a:p>
          </p:txBody>
        </p:sp>
        <p:sp>
          <p:nvSpPr>
            <p:cNvPr id="95" name="Cube 94">
              <a:extLst>
                <a:ext uri="{FF2B5EF4-FFF2-40B4-BE49-F238E27FC236}">
                  <a16:creationId xmlns:a16="http://schemas.microsoft.com/office/drawing/2014/main" id="{FD808922-8689-4CE1-B2A1-185738BC2434}"/>
                </a:ext>
              </a:extLst>
            </p:cNvPr>
            <p:cNvSpPr/>
            <p:nvPr/>
          </p:nvSpPr>
          <p:spPr>
            <a:xfrm>
              <a:off x="5613532" y="3911235"/>
              <a:ext cx="1041268" cy="419708"/>
            </a:xfrm>
            <a:prstGeom prst="cube">
              <a:avLst>
                <a:gd name="adj" fmla="val 59742"/>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endParaRPr lang="en-US" sz="1200" dirty="0" err="1">
                <a:solidFill>
                  <a:schemeClr val="tx1"/>
                </a:solidFill>
              </a:endParaRPr>
            </a:p>
          </p:txBody>
        </p:sp>
      </p:grpSp>
      <p:sp>
        <p:nvSpPr>
          <p:cNvPr id="92" name="Right Brace 91">
            <a:extLst>
              <a:ext uri="{FF2B5EF4-FFF2-40B4-BE49-F238E27FC236}">
                <a16:creationId xmlns:a16="http://schemas.microsoft.com/office/drawing/2014/main" id="{2D297F7E-331E-4B07-8538-03A69CEDD81B}"/>
              </a:ext>
            </a:extLst>
          </p:cNvPr>
          <p:cNvSpPr/>
          <p:nvPr/>
        </p:nvSpPr>
        <p:spPr>
          <a:xfrm>
            <a:off x="7934793" y="3900245"/>
            <a:ext cx="265116" cy="2157656"/>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96" name="Group 95">
            <a:extLst>
              <a:ext uri="{FF2B5EF4-FFF2-40B4-BE49-F238E27FC236}">
                <a16:creationId xmlns:a16="http://schemas.microsoft.com/office/drawing/2014/main" id="{23172EFD-F0ED-4E7B-8940-D1DBC1B7F9B1}"/>
              </a:ext>
            </a:extLst>
          </p:cNvPr>
          <p:cNvGrpSpPr/>
          <p:nvPr/>
        </p:nvGrpSpPr>
        <p:grpSpPr>
          <a:xfrm>
            <a:off x="9541357" y="2549457"/>
            <a:ext cx="1097279" cy="250826"/>
            <a:chOff x="4002640" y="2421088"/>
            <a:chExt cx="1097279" cy="250826"/>
          </a:xfrm>
        </p:grpSpPr>
        <p:sp>
          <p:nvSpPr>
            <p:cNvPr id="99" name="Oval 98">
              <a:extLst>
                <a:ext uri="{FF2B5EF4-FFF2-40B4-BE49-F238E27FC236}">
                  <a16:creationId xmlns:a16="http://schemas.microsoft.com/office/drawing/2014/main" id="{13A49A68-D75A-4F77-B7DB-6926D2C5714B}"/>
                </a:ext>
              </a:extLst>
            </p:cNvPr>
            <p:cNvSpPr/>
            <p:nvPr/>
          </p:nvSpPr>
          <p:spPr>
            <a:xfrm>
              <a:off x="4043585" y="245668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100" name="Oval 99">
              <a:extLst>
                <a:ext uri="{FF2B5EF4-FFF2-40B4-BE49-F238E27FC236}">
                  <a16:creationId xmlns:a16="http://schemas.microsoft.com/office/drawing/2014/main" id="{D34B0090-33CD-4D58-8C57-F0FD7DD4C1C8}"/>
                </a:ext>
              </a:extLst>
            </p:cNvPr>
            <p:cNvSpPr/>
            <p:nvPr/>
          </p:nvSpPr>
          <p:spPr>
            <a:xfrm>
              <a:off x="4271652" y="2456688"/>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101" name="Oval 100">
              <a:extLst>
                <a:ext uri="{FF2B5EF4-FFF2-40B4-BE49-F238E27FC236}">
                  <a16:creationId xmlns:a16="http://schemas.microsoft.com/office/drawing/2014/main" id="{349B164D-C265-49DA-A482-AD6A850ED290}"/>
                </a:ext>
              </a:extLst>
            </p:cNvPr>
            <p:cNvSpPr/>
            <p:nvPr/>
          </p:nvSpPr>
          <p:spPr>
            <a:xfrm>
              <a:off x="4643445" y="2458486"/>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102" name="Oval 101">
              <a:extLst>
                <a:ext uri="{FF2B5EF4-FFF2-40B4-BE49-F238E27FC236}">
                  <a16:creationId xmlns:a16="http://schemas.microsoft.com/office/drawing/2014/main" id="{EFDA614B-50F3-4898-B170-C2706E07C393}"/>
                </a:ext>
              </a:extLst>
            </p:cNvPr>
            <p:cNvSpPr/>
            <p:nvPr/>
          </p:nvSpPr>
          <p:spPr>
            <a:xfrm>
              <a:off x="4869331" y="2458486"/>
              <a:ext cx="184941" cy="184666"/>
            </a:xfrm>
            <a:prstGeom prst="ellipse">
              <a:avLst/>
            </a:prstGeom>
            <a:solidFill>
              <a:srgbClr val="C00000"/>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103" name="TextBox 102">
              <a:extLst>
                <a:ext uri="{FF2B5EF4-FFF2-40B4-BE49-F238E27FC236}">
                  <a16:creationId xmlns:a16="http://schemas.microsoft.com/office/drawing/2014/main" id="{2EF9A4E2-227F-41F4-8074-B3FA170C8FB3}"/>
                </a:ext>
              </a:extLst>
            </p:cNvPr>
            <p:cNvSpPr txBox="1"/>
            <p:nvPr/>
          </p:nvSpPr>
          <p:spPr>
            <a:xfrm>
              <a:off x="4492221" y="2468955"/>
              <a:ext cx="148408" cy="184666"/>
            </a:xfrm>
            <a:prstGeom prst="rect">
              <a:avLst/>
            </a:prstGeom>
            <a:noFill/>
          </p:spPr>
          <p:txBody>
            <a:bodyPr wrap="square" lIns="0" tIns="0" rIns="0" bIns="0" rtlCol="0">
              <a:spAutoFit/>
            </a:bodyPr>
            <a:lstStyle/>
            <a:p>
              <a:pPr algn="l"/>
              <a:r>
                <a:rPr lang="de-DE" sz="1200" dirty="0"/>
                <a:t>…</a:t>
              </a:r>
              <a:endParaRPr lang="en-US" sz="1200" dirty="0" err="1"/>
            </a:p>
          </p:txBody>
        </p:sp>
        <p:sp>
          <p:nvSpPr>
            <p:cNvPr id="104" name="Rectangle 103">
              <a:extLst>
                <a:ext uri="{FF2B5EF4-FFF2-40B4-BE49-F238E27FC236}">
                  <a16:creationId xmlns:a16="http://schemas.microsoft.com/office/drawing/2014/main" id="{3F51DBFA-941E-4C0F-A241-8B030C84F829}"/>
                </a:ext>
              </a:extLst>
            </p:cNvPr>
            <p:cNvSpPr/>
            <p:nvPr/>
          </p:nvSpPr>
          <p:spPr>
            <a:xfrm>
              <a:off x="4002640" y="2421088"/>
              <a:ext cx="1097279" cy="250826"/>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grpSp>
      <p:sp>
        <p:nvSpPr>
          <p:cNvPr id="106" name="TextBox 105">
            <a:extLst>
              <a:ext uri="{FF2B5EF4-FFF2-40B4-BE49-F238E27FC236}">
                <a16:creationId xmlns:a16="http://schemas.microsoft.com/office/drawing/2014/main" id="{ADE84AA1-A790-4815-85B6-C4BCBDD60531}"/>
              </a:ext>
            </a:extLst>
          </p:cNvPr>
          <p:cNvSpPr txBox="1"/>
          <p:nvPr/>
        </p:nvSpPr>
        <p:spPr>
          <a:xfrm>
            <a:off x="10681335" y="2551643"/>
            <a:ext cx="1984368" cy="184666"/>
          </a:xfrm>
          <a:prstGeom prst="rect">
            <a:avLst/>
          </a:prstGeom>
          <a:noFill/>
        </p:spPr>
        <p:txBody>
          <a:bodyPr wrap="square" lIns="0" tIns="0" rIns="0" bIns="0" rtlCol="0">
            <a:spAutoFit/>
          </a:bodyPr>
          <a:lstStyle/>
          <a:p>
            <a:pPr algn="l"/>
            <a:r>
              <a:rPr lang="de-DE" sz="1200" dirty="0"/>
              <a:t>Linear</a:t>
            </a:r>
            <a:endParaRPr lang="en-US" sz="1200" dirty="0" err="1"/>
          </a:p>
        </p:txBody>
      </p:sp>
      <p:sp>
        <p:nvSpPr>
          <p:cNvPr id="109" name="Cube 108">
            <a:extLst>
              <a:ext uri="{FF2B5EF4-FFF2-40B4-BE49-F238E27FC236}">
                <a16:creationId xmlns:a16="http://schemas.microsoft.com/office/drawing/2014/main" id="{5A2C93B3-697B-4A36-9B36-D533C81F117A}"/>
              </a:ext>
            </a:extLst>
          </p:cNvPr>
          <p:cNvSpPr/>
          <p:nvPr/>
        </p:nvSpPr>
        <p:spPr>
          <a:xfrm>
            <a:off x="4896973" y="1952951"/>
            <a:ext cx="305650" cy="958737"/>
          </a:xfrm>
          <a:prstGeom prst="cube">
            <a:avLst>
              <a:gd name="adj" fmla="val 24967"/>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112" name="Cube 111">
            <a:extLst>
              <a:ext uri="{FF2B5EF4-FFF2-40B4-BE49-F238E27FC236}">
                <a16:creationId xmlns:a16="http://schemas.microsoft.com/office/drawing/2014/main" id="{88196DFA-C551-42E8-9C86-3A892381A995}"/>
              </a:ext>
            </a:extLst>
          </p:cNvPr>
          <p:cNvSpPr/>
          <p:nvPr/>
        </p:nvSpPr>
        <p:spPr>
          <a:xfrm>
            <a:off x="4714670" y="1486181"/>
            <a:ext cx="675211" cy="617637"/>
          </a:xfrm>
          <a:prstGeom prst="cube">
            <a:avLst>
              <a:gd name="adj" fmla="val 20178"/>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111" name="Cube 110">
            <a:extLst>
              <a:ext uri="{FF2B5EF4-FFF2-40B4-BE49-F238E27FC236}">
                <a16:creationId xmlns:a16="http://schemas.microsoft.com/office/drawing/2014/main" id="{A22E19EC-07FE-409F-B50B-11BAADC0D5CE}"/>
              </a:ext>
            </a:extLst>
          </p:cNvPr>
          <p:cNvSpPr/>
          <p:nvPr/>
        </p:nvSpPr>
        <p:spPr>
          <a:xfrm>
            <a:off x="4206651" y="1268155"/>
            <a:ext cx="1616492" cy="591139"/>
          </a:xfrm>
          <a:prstGeom prst="cube">
            <a:avLst>
              <a:gd name="adj" fmla="val 70512"/>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110" name="Cube 109">
            <a:extLst>
              <a:ext uri="{FF2B5EF4-FFF2-40B4-BE49-F238E27FC236}">
                <a16:creationId xmlns:a16="http://schemas.microsoft.com/office/drawing/2014/main" id="{CA68AD29-92C5-4007-B1B8-07B11106E2FE}"/>
              </a:ext>
            </a:extLst>
          </p:cNvPr>
          <p:cNvSpPr/>
          <p:nvPr/>
        </p:nvSpPr>
        <p:spPr>
          <a:xfrm>
            <a:off x="3564351" y="909148"/>
            <a:ext cx="2970893" cy="1067200"/>
          </a:xfrm>
          <a:prstGeom prst="cube">
            <a:avLst>
              <a:gd name="adj" fmla="val 90866"/>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113" name="TextBox 112">
            <a:extLst>
              <a:ext uri="{FF2B5EF4-FFF2-40B4-BE49-F238E27FC236}">
                <a16:creationId xmlns:a16="http://schemas.microsoft.com/office/drawing/2014/main" id="{AA513902-4075-44F0-BE9C-12EBB0C7CF5E}"/>
              </a:ext>
            </a:extLst>
          </p:cNvPr>
          <p:cNvSpPr txBox="1"/>
          <p:nvPr/>
        </p:nvSpPr>
        <p:spPr>
          <a:xfrm>
            <a:off x="6205862" y="2279306"/>
            <a:ext cx="1326276" cy="369332"/>
          </a:xfrm>
          <a:prstGeom prst="rect">
            <a:avLst/>
          </a:prstGeom>
          <a:noFill/>
        </p:spPr>
        <p:txBody>
          <a:bodyPr wrap="square" lIns="0" tIns="0" rIns="0" bIns="0" rtlCol="0">
            <a:spAutoFit/>
          </a:bodyPr>
          <a:lstStyle/>
          <a:p>
            <a:r>
              <a:rPr lang="de-DE" sz="1200" dirty="0"/>
              <a:t>4*4, f1024 (</a:t>
            </a:r>
            <a:r>
              <a:rPr lang="de-DE" sz="1200" dirty="0" err="1"/>
              <a:t>reshape</a:t>
            </a:r>
            <a:r>
              <a:rPr lang="de-DE" sz="1200" dirty="0"/>
              <a:t>)</a:t>
            </a:r>
            <a:endParaRPr lang="en-US" sz="1200" dirty="0"/>
          </a:p>
          <a:p>
            <a:pPr algn="l"/>
            <a:endParaRPr lang="en-US" sz="1200" dirty="0" err="1"/>
          </a:p>
        </p:txBody>
      </p:sp>
      <p:sp>
        <p:nvSpPr>
          <p:cNvPr id="115" name="TextBox 114">
            <a:extLst>
              <a:ext uri="{FF2B5EF4-FFF2-40B4-BE49-F238E27FC236}">
                <a16:creationId xmlns:a16="http://schemas.microsoft.com/office/drawing/2014/main" id="{5D8D12F5-7037-40C2-AB8F-9644459EAF76}"/>
              </a:ext>
            </a:extLst>
          </p:cNvPr>
          <p:cNvSpPr txBox="1"/>
          <p:nvPr/>
        </p:nvSpPr>
        <p:spPr>
          <a:xfrm>
            <a:off x="6208593" y="1812370"/>
            <a:ext cx="1016000" cy="184666"/>
          </a:xfrm>
          <a:prstGeom prst="rect">
            <a:avLst/>
          </a:prstGeom>
          <a:noFill/>
        </p:spPr>
        <p:txBody>
          <a:bodyPr wrap="square" lIns="0" tIns="0" rIns="0" bIns="0" rtlCol="0">
            <a:spAutoFit/>
          </a:bodyPr>
          <a:lstStyle/>
          <a:p>
            <a:pPr algn="l"/>
            <a:r>
              <a:rPr lang="de-DE" sz="1200" dirty="0"/>
              <a:t>8*8, f512</a:t>
            </a:r>
            <a:endParaRPr lang="en-US" sz="1200" dirty="0" err="1"/>
          </a:p>
        </p:txBody>
      </p:sp>
      <p:sp>
        <p:nvSpPr>
          <p:cNvPr id="118" name="Cube 117">
            <a:extLst>
              <a:ext uri="{FF2B5EF4-FFF2-40B4-BE49-F238E27FC236}">
                <a16:creationId xmlns:a16="http://schemas.microsoft.com/office/drawing/2014/main" id="{039928FB-2497-4007-8D51-7152F1D72B15}"/>
              </a:ext>
            </a:extLst>
          </p:cNvPr>
          <p:cNvSpPr/>
          <p:nvPr/>
        </p:nvSpPr>
        <p:spPr>
          <a:xfrm>
            <a:off x="2031659" y="428915"/>
            <a:ext cx="5818926" cy="1755379"/>
          </a:xfrm>
          <a:prstGeom prst="cube">
            <a:avLst>
              <a:gd name="adj" fmla="val 96509"/>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120" name="Cube 119">
            <a:extLst>
              <a:ext uri="{FF2B5EF4-FFF2-40B4-BE49-F238E27FC236}">
                <a16:creationId xmlns:a16="http://schemas.microsoft.com/office/drawing/2014/main" id="{41136A9B-A176-40E8-B7BF-80BC7B7D9EFC}"/>
              </a:ext>
            </a:extLst>
          </p:cNvPr>
          <p:cNvSpPr/>
          <p:nvPr/>
        </p:nvSpPr>
        <p:spPr>
          <a:xfrm>
            <a:off x="2021642" y="356170"/>
            <a:ext cx="5818926" cy="1755379"/>
          </a:xfrm>
          <a:prstGeom prst="cube">
            <a:avLst>
              <a:gd name="adj" fmla="val 98245"/>
            </a:avLst>
          </a:prstGeom>
          <a:solidFill>
            <a:schemeClr val="accent4">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endParaRPr lang="en-US" sz="1200" dirty="0" err="1">
              <a:solidFill>
                <a:schemeClr val="tx1"/>
              </a:solidFill>
            </a:endParaRPr>
          </a:p>
        </p:txBody>
      </p:sp>
      <p:sp>
        <p:nvSpPr>
          <p:cNvPr id="121" name="TextBox 120">
            <a:extLst>
              <a:ext uri="{FF2B5EF4-FFF2-40B4-BE49-F238E27FC236}">
                <a16:creationId xmlns:a16="http://schemas.microsoft.com/office/drawing/2014/main" id="{C58084FD-C306-4836-BAB4-1816D050443A}"/>
              </a:ext>
            </a:extLst>
          </p:cNvPr>
          <p:cNvSpPr txBox="1"/>
          <p:nvPr/>
        </p:nvSpPr>
        <p:spPr>
          <a:xfrm>
            <a:off x="6233606" y="363868"/>
            <a:ext cx="1016000" cy="184666"/>
          </a:xfrm>
          <a:prstGeom prst="rect">
            <a:avLst/>
          </a:prstGeom>
          <a:noFill/>
        </p:spPr>
        <p:txBody>
          <a:bodyPr wrap="square" lIns="0" tIns="0" rIns="0" bIns="0" rtlCol="0">
            <a:spAutoFit/>
          </a:bodyPr>
          <a:lstStyle/>
          <a:p>
            <a:pPr algn="l"/>
            <a:r>
              <a:rPr lang="de-DE" sz="1200" dirty="0"/>
              <a:t>64*64, f3</a:t>
            </a:r>
            <a:endParaRPr lang="en-US" sz="1200" dirty="0" err="1"/>
          </a:p>
        </p:txBody>
      </p:sp>
      <p:sp>
        <p:nvSpPr>
          <p:cNvPr id="116" name="TextBox 115">
            <a:extLst>
              <a:ext uri="{FF2B5EF4-FFF2-40B4-BE49-F238E27FC236}">
                <a16:creationId xmlns:a16="http://schemas.microsoft.com/office/drawing/2014/main" id="{D400D6F5-459B-4B6C-AC1E-3328EB72B1BD}"/>
              </a:ext>
            </a:extLst>
          </p:cNvPr>
          <p:cNvSpPr txBox="1"/>
          <p:nvPr/>
        </p:nvSpPr>
        <p:spPr>
          <a:xfrm>
            <a:off x="6185268" y="1464531"/>
            <a:ext cx="1016000" cy="184666"/>
          </a:xfrm>
          <a:prstGeom prst="rect">
            <a:avLst/>
          </a:prstGeom>
          <a:noFill/>
        </p:spPr>
        <p:txBody>
          <a:bodyPr wrap="square" lIns="0" tIns="0" rIns="0" bIns="0" rtlCol="0">
            <a:spAutoFit/>
          </a:bodyPr>
          <a:lstStyle/>
          <a:p>
            <a:pPr algn="l"/>
            <a:r>
              <a:rPr lang="de-DE" sz="1200" dirty="0"/>
              <a:t>16*16, f256</a:t>
            </a:r>
            <a:endParaRPr lang="en-US" sz="1200" dirty="0" err="1"/>
          </a:p>
        </p:txBody>
      </p:sp>
      <p:sp>
        <p:nvSpPr>
          <p:cNvPr id="119" name="TextBox 118">
            <a:extLst>
              <a:ext uri="{FF2B5EF4-FFF2-40B4-BE49-F238E27FC236}">
                <a16:creationId xmlns:a16="http://schemas.microsoft.com/office/drawing/2014/main" id="{5E7F27EA-2C72-4730-96A3-9A95E7846FD7}"/>
              </a:ext>
            </a:extLst>
          </p:cNvPr>
          <p:cNvSpPr txBox="1"/>
          <p:nvPr/>
        </p:nvSpPr>
        <p:spPr>
          <a:xfrm>
            <a:off x="6208593" y="1062516"/>
            <a:ext cx="1016000" cy="184666"/>
          </a:xfrm>
          <a:prstGeom prst="rect">
            <a:avLst/>
          </a:prstGeom>
          <a:noFill/>
        </p:spPr>
        <p:txBody>
          <a:bodyPr wrap="square" lIns="0" tIns="0" rIns="0" bIns="0" rtlCol="0">
            <a:spAutoFit/>
          </a:bodyPr>
          <a:lstStyle/>
          <a:p>
            <a:pPr algn="l"/>
            <a:r>
              <a:rPr lang="de-DE" sz="1200" dirty="0"/>
              <a:t>32*32, f128</a:t>
            </a:r>
            <a:endParaRPr lang="en-US" sz="1200" dirty="0" err="1"/>
          </a:p>
        </p:txBody>
      </p:sp>
      <p:sp>
        <p:nvSpPr>
          <p:cNvPr id="117" name="TextBox 116">
            <a:extLst>
              <a:ext uri="{FF2B5EF4-FFF2-40B4-BE49-F238E27FC236}">
                <a16:creationId xmlns:a16="http://schemas.microsoft.com/office/drawing/2014/main" id="{37ED42BD-3B10-42BF-8DC0-CF0F2FB38D69}"/>
              </a:ext>
            </a:extLst>
          </p:cNvPr>
          <p:cNvSpPr txBox="1"/>
          <p:nvPr/>
        </p:nvSpPr>
        <p:spPr>
          <a:xfrm>
            <a:off x="6233606" y="645124"/>
            <a:ext cx="1016000" cy="184666"/>
          </a:xfrm>
          <a:prstGeom prst="rect">
            <a:avLst/>
          </a:prstGeom>
          <a:noFill/>
        </p:spPr>
        <p:txBody>
          <a:bodyPr wrap="square" lIns="0" tIns="0" rIns="0" bIns="0" rtlCol="0">
            <a:spAutoFit/>
          </a:bodyPr>
          <a:lstStyle/>
          <a:p>
            <a:pPr algn="l"/>
            <a:r>
              <a:rPr lang="de-DE" sz="1200" dirty="0"/>
              <a:t>64*64, f64</a:t>
            </a:r>
            <a:endParaRPr lang="en-US" sz="1200" dirty="0" err="1"/>
          </a:p>
        </p:txBody>
      </p:sp>
      <p:grpSp>
        <p:nvGrpSpPr>
          <p:cNvPr id="122" name="Group 121">
            <a:extLst>
              <a:ext uri="{FF2B5EF4-FFF2-40B4-BE49-F238E27FC236}">
                <a16:creationId xmlns:a16="http://schemas.microsoft.com/office/drawing/2014/main" id="{C78FA414-D577-4041-B2A4-D4898D1B2059}"/>
              </a:ext>
            </a:extLst>
          </p:cNvPr>
          <p:cNvGrpSpPr/>
          <p:nvPr/>
        </p:nvGrpSpPr>
        <p:grpSpPr>
          <a:xfrm>
            <a:off x="9563357" y="1134922"/>
            <a:ext cx="3112403" cy="466307"/>
            <a:chOff x="5613532" y="3864636"/>
            <a:chExt cx="3112403" cy="466307"/>
          </a:xfrm>
        </p:grpSpPr>
        <p:sp>
          <p:nvSpPr>
            <p:cNvPr id="123" name="TextBox 122">
              <a:extLst>
                <a:ext uri="{FF2B5EF4-FFF2-40B4-BE49-F238E27FC236}">
                  <a16:creationId xmlns:a16="http://schemas.microsoft.com/office/drawing/2014/main" id="{59BDC6D1-14AF-4EC3-8194-55B8FCFC7656}"/>
                </a:ext>
              </a:extLst>
            </p:cNvPr>
            <p:cNvSpPr txBox="1"/>
            <p:nvPr/>
          </p:nvSpPr>
          <p:spPr>
            <a:xfrm>
              <a:off x="6741567" y="3864636"/>
              <a:ext cx="1984368" cy="369332"/>
            </a:xfrm>
            <a:prstGeom prst="rect">
              <a:avLst/>
            </a:prstGeom>
            <a:noFill/>
          </p:spPr>
          <p:txBody>
            <a:bodyPr wrap="square" lIns="0" tIns="0" rIns="0" bIns="0" rtlCol="0">
              <a:spAutoFit/>
            </a:bodyPr>
            <a:lstStyle/>
            <a:p>
              <a:pPr algn="l"/>
              <a:r>
                <a:rPr lang="de-DE" sz="1200" dirty="0"/>
                <a:t>Conv2D</a:t>
              </a:r>
            </a:p>
            <a:p>
              <a:pPr algn="l"/>
              <a:r>
                <a:rPr lang="de-DE" sz="1200" dirty="0" err="1"/>
                <a:t>Activation</a:t>
              </a:r>
              <a:r>
                <a:rPr lang="de-DE" sz="1200" dirty="0"/>
                <a:t>:  Sigmoid</a:t>
              </a:r>
              <a:endParaRPr lang="en-US" sz="1200" dirty="0" err="1"/>
            </a:p>
          </p:txBody>
        </p:sp>
        <p:sp>
          <p:nvSpPr>
            <p:cNvPr id="124" name="Cube 123">
              <a:extLst>
                <a:ext uri="{FF2B5EF4-FFF2-40B4-BE49-F238E27FC236}">
                  <a16:creationId xmlns:a16="http://schemas.microsoft.com/office/drawing/2014/main" id="{4A1182A8-0256-4946-91F6-4B136C613AF1}"/>
                </a:ext>
              </a:extLst>
            </p:cNvPr>
            <p:cNvSpPr/>
            <p:nvPr/>
          </p:nvSpPr>
          <p:spPr>
            <a:xfrm>
              <a:off x="5613532" y="3911235"/>
              <a:ext cx="1041268" cy="419708"/>
            </a:xfrm>
            <a:prstGeom prst="cube">
              <a:avLst>
                <a:gd name="adj" fmla="val 59742"/>
              </a:avLst>
            </a:prstGeom>
            <a:solidFill>
              <a:schemeClr val="accent4">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72000" tIns="72000" rIns="72000" bIns="72000" rtlCol="0" anchor="ctr"/>
            <a:lstStyle/>
            <a:p>
              <a:pPr algn="ctr"/>
              <a:endParaRPr lang="en-US" sz="1200" dirty="0" err="1">
                <a:solidFill>
                  <a:schemeClr val="tx1"/>
                </a:solidFill>
              </a:endParaRPr>
            </a:p>
          </p:txBody>
        </p:sp>
      </p:grpSp>
      <p:sp>
        <p:nvSpPr>
          <p:cNvPr id="125" name="Right Brace 124">
            <a:extLst>
              <a:ext uri="{FF2B5EF4-FFF2-40B4-BE49-F238E27FC236}">
                <a16:creationId xmlns:a16="http://schemas.microsoft.com/office/drawing/2014/main" id="{CA1D6459-28E7-4815-82B8-112B7BC23D8D}"/>
              </a:ext>
            </a:extLst>
          </p:cNvPr>
          <p:cNvSpPr/>
          <p:nvPr/>
        </p:nvSpPr>
        <p:spPr>
          <a:xfrm>
            <a:off x="7942851" y="431827"/>
            <a:ext cx="265116" cy="2479861"/>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Right Brace 125">
            <a:extLst>
              <a:ext uri="{FF2B5EF4-FFF2-40B4-BE49-F238E27FC236}">
                <a16:creationId xmlns:a16="http://schemas.microsoft.com/office/drawing/2014/main" id="{9FF95C2E-3A0C-4D24-9F91-FCC70D45636D}"/>
              </a:ext>
            </a:extLst>
          </p:cNvPr>
          <p:cNvSpPr/>
          <p:nvPr/>
        </p:nvSpPr>
        <p:spPr>
          <a:xfrm>
            <a:off x="7934793" y="2955916"/>
            <a:ext cx="265116" cy="885537"/>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TextBox 104">
            <a:extLst>
              <a:ext uri="{FF2B5EF4-FFF2-40B4-BE49-F238E27FC236}">
                <a16:creationId xmlns:a16="http://schemas.microsoft.com/office/drawing/2014/main" id="{FC80F364-4314-4005-B802-3EF3AF625C33}"/>
              </a:ext>
            </a:extLst>
          </p:cNvPr>
          <p:cNvSpPr txBox="1"/>
          <p:nvPr/>
        </p:nvSpPr>
        <p:spPr>
          <a:xfrm>
            <a:off x="8281806" y="4886740"/>
            <a:ext cx="923153" cy="246221"/>
          </a:xfrm>
          <a:prstGeom prst="rect">
            <a:avLst/>
          </a:prstGeom>
          <a:noFill/>
        </p:spPr>
        <p:txBody>
          <a:bodyPr wrap="square" lIns="0" tIns="0" rIns="0" bIns="0" rtlCol="0">
            <a:spAutoFit/>
          </a:bodyPr>
          <a:lstStyle/>
          <a:p>
            <a:pPr algn="l"/>
            <a:r>
              <a:rPr lang="de-DE" sz="1600" dirty="0"/>
              <a:t>Encoder</a:t>
            </a:r>
            <a:endParaRPr lang="en-US" sz="1600" dirty="0" err="1"/>
          </a:p>
        </p:txBody>
      </p:sp>
      <p:sp>
        <p:nvSpPr>
          <p:cNvPr id="128" name="TextBox 127">
            <a:extLst>
              <a:ext uri="{FF2B5EF4-FFF2-40B4-BE49-F238E27FC236}">
                <a16:creationId xmlns:a16="http://schemas.microsoft.com/office/drawing/2014/main" id="{57D4411A-34BF-4E83-B597-C6B7DE0791E5}"/>
              </a:ext>
            </a:extLst>
          </p:cNvPr>
          <p:cNvSpPr txBox="1"/>
          <p:nvPr/>
        </p:nvSpPr>
        <p:spPr>
          <a:xfrm>
            <a:off x="8267980" y="1526086"/>
            <a:ext cx="923153" cy="246221"/>
          </a:xfrm>
          <a:prstGeom prst="rect">
            <a:avLst/>
          </a:prstGeom>
          <a:noFill/>
        </p:spPr>
        <p:txBody>
          <a:bodyPr wrap="square" lIns="0" tIns="0" rIns="0" bIns="0" rtlCol="0">
            <a:spAutoFit/>
          </a:bodyPr>
          <a:lstStyle/>
          <a:p>
            <a:pPr algn="l"/>
            <a:r>
              <a:rPr lang="de-DE" sz="1600" dirty="0"/>
              <a:t>Decoder</a:t>
            </a:r>
            <a:endParaRPr lang="en-US" sz="1600" dirty="0" err="1"/>
          </a:p>
        </p:txBody>
      </p:sp>
      <p:sp>
        <p:nvSpPr>
          <p:cNvPr id="129" name="TextBox 128">
            <a:extLst>
              <a:ext uri="{FF2B5EF4-FFF2-40B4-BE49-F238E27FC236}">
                <a16:creationId xmlns:a16="http://schemas.microsoft.com/office/drawing/2014/main" id="{64E01919-16D0-47E8-9FDF-CEAFF452CFB8}"/>
              </a:ext>
            </a:extLst>
          </p:cNvPr>
          <p:cNvSpPr txBox="1"/>
          <p:nvPr/>
        </p:nvSpPr>
        <p:spPr>
          <a:xfrm>
            <a:off x="8267979" y="3255859"/>
            <a:ext cx="923153" cy="246221"/>
          </a:xfrm>
          <a:prstGeom prst="rect">
            <a:avLst/>
          </a:prstGeom>
          <a:noFill/>
        </p:spPr>
        <p:txBody>
          <a:bodyPr wrap="square" lIns="0" tIns="0" rIns="0" bIns="0" rtlCol="0">
            <a:spAutoFit/>
          </a:bodyPr>
          <a:lstStyle/>
          <a:p>
            <a:pPr algn="l"/>
            <a:r>
              <a:rPr lang="de-DE" sz="1600" dirty="0"/>
              <a:t>Bottleneck</a:t>
            </a:r>
            <a:endParaRPr lang="en-US" sz="1600" dirty="0" err="1"/>
          </a:p>
        </p:txBody>
      </p:sp>
      <p:sp>
        <p:nvSpPr>
          <p:cNvPr id="130" name="Arrow: Bent 129">
            <a:extLst>
              <a:ext uri="{FF2B5EF4-FFF2-40B4-BE49-F238E27FC236}">
                <a16:creationId xmlns:a16="http://schemas.microsoft.com/office/drawing/2014/main" id="{D32CACA3-1AA6-4E80-B039-A2D86A8FA184}"/>
              </a:ext>
            </a:extLst>
          </p:cNvPr>
          <p:cNvSpPr/>
          <p:nvPr/>
        </p:nvSpPr>
        <p:spPr>
          <a:xfrm rot="10800000" flipH="1">
            <a:off x="1081062" y="4769831"/>
            <a:ext cx="1820795" cy="1288070"/>
          </a:xfrm>
          <a:prstGeom prst="bentArrow">
            <a:avLst>
              <a:gd name="adj1" fmla="val 9351"/>
              <a:gd name="adj2" fmla="val 16827"/>
              <a:gd name="adj3" fmla="val 25000"/>
              <a:gd name="adj4" fmla="val 55649"/>
            </a:avLst>
          </a:prstGeom>
          <a:solidFill>
            <a:schemeClr val="tx1">
              <a:lumMod val="50000"/>
              <a:lumOff val="50000"/>
            </a:schemeClr>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dirty="0" err="1">
              <a:solidFill>
                <a:schemeClr val="tx1"/>
              </a:solidFill>
            </a:endParaRPr>
          </a:p>
        </p:txBody>
      </p:sp>
    </p:spTree>
    <p:extLst>
      <p:ext uri="{BB962C8B-B14F-4D97-AF65-F5344CB8AC3E}">
        <p14:creationId xmlns:p14="http://schemas.microsoft.com/office/powerpoint/2010/main" val="125559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HT PPT Master 2021">
  <a:themeElements>
    <a:clrScheme name="Benutzerdefiniert 42">
      <a:dk1>
        <a:sysClr val="windowText" lastClr="000000"/>
      </a:dk1>
      <a:lt1>
        <a:sysClr val="window" lastClr="FFFFFF"/>
      </a:lt1>
      <a:dk2>
        <a:srgbClr val="000000"/>
      </a:dk2>
      <a:lt2>
        <a:srgbClr val="FFFFFF"/>
      </a:lt2>
      <a:accent1>
        <a:srgbClr val="00A0AA"/>
      </a:accent1>
      <a:accent2>
        <a:srgbClr val="555555"/>
      </a:accent2>
      <a:accent3>
        <a:srgbClr val="EA3B07"/>
      </a:accent3>
      <a:accent4>
        <a:srgbClr val="FFC900"/>
      </a:accent4>
      <a:accent5>
        <a:srgbClr val="004282"/>
      </a:accent5>
      <a:accent6>
        <a:srgbClr val="555555"/>
      </a:accent6>
      <a:hlink>
        <a:srgbClr val="004282"/>
      </a:hlink>
      <a:folHlink>
        <a:srgbClr val="EA3B07"/>
      </a:folHlink>
    </a:clrScheme>
    <a:fontScheme name="Benutzerdefiniert 13">
      <a:majorFont>
        <a:latin typeface="BHT Case Micro"/>
        <a:ea typeface=""/>
        <a:cs typeface=""/>
      </a:majorFont>
      <a:minorFont>
        <a:latin typeface="BHT Case Tex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solidFill>
            <a:schemeClr val="accent2"/>
          </a:solidFill>
        </a:ln>
      </a:spPr>
      <a:bodyPr lIns="72000" tIns="72000" rIns="72000" bIns="72000" rtlCol="0" anchor="ctr"/>
      <a:lstStyle>
        <a:defPPr algn="ctr">
          <a:defRPr sz="12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200" dirty="0" err="1" smtClean="0"/>
        </a:defPPr>
      </a:lstStyle>
    </a:txDef>
  </a:objectDefaults>
  <a:extraClrSchemeLst/>
  <a:custClrLst>
    <a:custClr name="BHT-Rot">
      <a:srgbClr val="EA3B07"/>
    </a:custClr>
    <a:custClr name="BHT-Gelb">
      <a:srgbClr val="FFC900"/>
    </a:custClr>
    <a:custClr name="BHT-Petrol">
      <a:srgbClr val="00A0AA"/>
    </a:custClr>
    <a:custClr name="BHT-Blau">
      <a:srgbClr val="004282"/>
    </a:custClr>
    <a:custClr name="BHT-Anthrazit">
      <a:srgbClr val="555555"/>
    </a:custClr>
    <a:custClr name="White">
      <a:srgbClr val="FFFFFF"/>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BHT_PPT-Master2021.pptx" id="{B31B10A5-A047-420C-8AF0-148D598F75EA}" vid="{5CAD2D49-1756-49AE-8E13-82170D48D2BC}"/>
    </a:ext>
  </a:extLst>
</a:theme>
</file>

<file path=ppt/theme/theme2.xml><?xml version="1.0" encoding="utf-8"?>
<a:theme xmlns:a="http://schemas.openxmlformats.org/drawingml/2006/main" name="Office">
  <a:themeElements>
    <a:clrScheme name="Benutzerdefiniert 42">
      <a:dk1>
        <a:sysClr val="windowText" lastClr="000000"/>
      </a:dk1>
      <a:lt1>
        <a:sysClr val="window" lastClr="FFFFFF"/>
      </a:lt1>
      <a:dk2>
        <a:srgbClr val="000000"/>
      </a:dk2>
      <a:lt2>
        <a:srgbClr val="FFFFFF"/>
      </a:lt2>
      <a:accent1>
        <a:srgbClr val="00A0AA"/>
      </a:accent1>
      <a:accent2>
        <a:srgbClr val="555555"/>
      </a:accent2>
      <a:accent3>
        <a:srgbClr val="EA3B07"/>
      </a:accent3>
      <a:accent4>
        <a:srgbClr val="FFC900"/>
      </a:accent4>
      <a:accent5>
        <a:srgbClr val="004282"/>
      </a:accent5>
      <a:accent6>
        <a:srgbClr val="555555"/>
      </a:accent6>
      <a:hlink>
        <a:srgbClr val="004282"/>
      </a:hlink>
      <a:folHlink>
        <a:srgbClr val="EA3B07"/>
      </a:folHlink>
    </a:clrScheme>
    <a:fontScheme name="Benutzerdefiniert 13">
      <a:majorFont>
        <a:latin typeface="BHT Case Micro"/>
        <a:ea typeface=""/>
        <a:cs typeface=""/>
      </a:majorFont>
      <a:minorFont>
        <a:latin typeface="BHT Cas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Benutzerdefiniert 42">
      <a:dk1>
        <a:sysClr val="windowText" lastClr="000000"/>
      </a:dk1>
      <a:lt1>
        <a:sysClr val="window" lastClr="FFFFFF"/>
      </a:lt1>
      <a:dk2>
        <a:srgbClr val="000000"/>
      </a:dk2>
      <a:lt2>
        <a:srgbClr val="FFFFFF"/>
      </a:lt2>
      <a:accent1>
        <a:srgbClr val="00A0AA"/>
      </a:accent1>
      <a:accent2>
        <a:srgbClr val="555555"/>
      </a:accent2>
      <a:accent3>
        <a:srgbClr val="EA3B07"/>
      </a:accent3>
      <a:accent4>
        <a:srgbClr val="FFC900"/>
      </a:accent4>
      <a:accent5>
        <a:srgbClr val="004282"/>
      </a:accent5>
      <a:accent6>
        <a:srgbClr val="555555"/>
      </a:accent6>
      <a:hlink>
        <a:srgbClr val="004282"/>
      </a:hlink>
      <a:folHlink>
        <a:srgbClr val="EA3B07"/>
      </a:folHlink>
    </a:clrScheme>
    <a:fontScheme name="Benutzerdefiniert 13">
      <a:majorFont>
        <a:latin typeface="BHT Case Micro"/>
        <a:ea typeface=""/>
        <a:cs typeface=""/>
      </a:majorFont>
      <a:minorFont>
        <a:latin typeface="BHT Case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1B7E56E0FF9644285F6F373F39E0779" ma:contentTypeVersion="14" ma:contentTypeDescription="Create a new document." ma:contentTypeScope="" ma:versionID="b47a13753ae510cf725ea7eb5c7d7409">
  <xsd:schema xmlns:xsd="http://www.w3.org/2001/XMLSchema" xmlns:xs="http://www.w3.org/2001/XMLSchema" xmlns:p="http://schemas.microsoft.com/office/2006/metadata/properties" xmlns:ns3="641c7b8b-0f99-4f55-aad8-23171bda8308" xmlns:ns4="dbaab3e4-59b6-4d61-8654-6e2874a31cee" targetNamespace="http://schemas.microsoft.com/office/2006/metadata/properties" ma:root="true" ma:fieldsID="033f9df790e03e9203b5a332026450ff" ns3:_="" ns4:_="">
    <xsd:import namespace="641c7b8b-0f99-4f55-aad8-23171bda8308"/>
    <xsd:import namespace="dbaab3e4-59b6-4d61-8654-6e2874a31ce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element ref="ns4:MediaLengthInSecond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1c7b8b-0f99-4f55-aad8-23171bda830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aab3e4-59b6-4d61-8654-6e2874a31ce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732B95E-5939-4AE3-839A-604D8616C6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1c7b8b-0f99-4f55-aad8-23171bda8308"/>
    <ds:schemaRef ds:uri="dbaab3e4-59b6-4d61-8654-6e2874a31c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84D43A-BFB0-4BC5-B435-97CAD922848A}">
  <ds:schemaRefs>
    <ds:schemaRef ds:uri="http://schemas.microsoft.com/sharepoint/v3/contenttype/forms"/>
  </ds:schemaRefs>
</ds:datastoreItem>
</file>

<file path=customXml/itemProps3.xml><?xml version="1.0" encoding="utf-8"?>
<ds:datastoreItem xmlns:ds="http://schemas.openxmlformats.org/officeDocument/2006/customXml" ds:itemID="{A38FE3C8-AE88-4952-A71A-0DBCE161DCC4}">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641c7b8b-0f99-4f55-aad8-23171bda8308"/>
    <ds:schemaRef ds:uri="dbaab3e4-59b6-4d61-8654-6e2874a31ce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BHT_PPT-Master-2021_16zu9 (1)</Template>
  <TotalTime>0</TotalTime>
  <Words>949</Words>
  <Application>Microsoft Office PowerPoint</Application>
  <PresentationFormat>Widescreen</PresentationFormat>
  <Paragraphs>198</Paragraphs>
  <Slides>20</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BHT Case Micro</vt:lpstr>
      <vt:lpstr>BHT Case Text</vt:lpstr>
      <vt:lpstr>Courier New</vt:lpstr>
      <vt:lpstr>MathJax_Main</vt:lpstr>
      <vt:lpstr>Muli</vt:lpstr>
      <vt:lpstr>Open Sans</vt:lpstr>
      <vt:lpstr>BHT PPT Master 2021</vt:lpstr>
      <vt:lpstr>Deep Fakes</vt:lpstr>
      <vt:lpstr>What are deep fakes?</vt:lpstr>
      <vt:lpstr>Autoencoder</vt:lpstr>
      <vt:lpstr>Autoencoder</vt:lpstr>
      <vt:lpstr>Autoencoder</vt:lpstr>
      <vt:lpstr>GAN - Generative Adversarial Networks</vt:lpstr>
      <vt:lpstr>Face Data</vt:lpstr>
      <vt:lpstr>Face Preprocessing</vt:lpstr>
      <vt:lpstr>Architecture</vt:lpstr>
      <vt:lpstr>ConvTranspose2D </vt:lpstr>
      <vt:lpstr>Architecture</vt:lpstr>
      <vt:lpstr>Training</vt:lpstr>
      <vt:lpstr>Results: Trump - Cage</vt:lpstr>
      <vt:lpstr>Results: Cage -Tassilo</vt:lpstr>
      <vt:lpstr>Results: Trump - Tassilo</vt:lpstr>
      <vt:lpstr>Deep Fake Lab</vt:lpstr>
      <vt:lpstr>Deep Fake Lab - Extraction</vt:lpstr>
      <vt:lpstr>Deep Fake Lab - Training</vt:lpstr>
      <vt:lpstr>Deep Fake Lab - Conversion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der Veranstaltung</dc:title>
  <dc:creator>Henninger,Tassilo (HP BioP Mamm) BIB-DE-B</dc:creator>
  <cp:lastModifiedBy>Henninger,Tassilo (HP BioP Mamm) BIB-DE-B</cp:lastModifiedBy>
  <cp:revision>41</cp:revision>
  <dcterms:created xsi:type="dcterms:W3CDTF">2022-05-19T13:58:57Z</dcterms:created>
  <dcterms:modified xsi:type="dcterms:W3CDTF">2022-06-25T15:50:55Z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0x01010051B7E56E0FF9644285F6F373F39E0779</vt:lpwstr>
  </property>
</Properties>
</file>